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tags/tag29.xml" ContentType="application/vnd.openxmlformats-officedocument.presentationml.tags+xml"/>
  <Override PartName="/ppt/notesSlides/notesSlide33.xml" ContentType="application/vnd.openxmlformats-officedocument.presentationml.notesSlide+xml"/>
  <Override PartName="/ppt/tags/tag30.xml" ContentType="application/vnd.openxmlformats-officedocument.presentationml.tags+xml"/>
  <Override PartName="/ppt/notesSlides/notesSlide34.xml" ContentType="application/vnd.openxmlformats-officedocument.presentationml.notesSlide+xml"/>
  <Override PartName="/ppt/tags/tag31.xml" ContentType="application/vnd.openxmlformats-officedocument.presentationml.tags+xml"/>
  <Override PartName="/ppt/notesSlides/notesSlide35.xml" ContentType="application/vnd.openxmlformats-officedocument.presentationml.notesSlide+xml"/>
  <Override PartName="/ppt/tags/tag32.xml" ContentType="application/vnd.openxmlformats-officedocument.presentationml.tags+xml"/>
  <Override PartName="/ppt/notesSlides/notesSlide36.xml" ContentType="application/vnd.openxmlformats-officedocument.presentationml.notesSlide+xml"/>
  <Override PartName="/ppt/tags/tag33.xml" ContentType="application/vnd.openxmlformats-officedocument.presentationml.tags+xml"/>
  <Override PartName="/ppt/notesSlides/notesSlide37.xml" ContentType="application/vnd.openxmlformats-officedocument.presentationml.notesSlide+xml"/>
  <Override PartName="/ppt/tags/tag3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tags/tag36.xml" ContentType="application/vnd.openxmlformats-officedocument.presentationml.tags+xml"/>
  <Override PartName="/ppt/notesSlides/notesSlide41.xml" ContentType="application/vnd.openxmlformats-officedocument.presentationml.notesSlide+xml"/>
  <Override PartName="/ppt/tags/tag37.xml" ContentType="application/vnd.openxmlformats-officedocument.presentationml.tags+xml"/>
  <Override PartName="/ppt/notesSlides/notesSlide42.xml" ContentType="application/vnd.openxmlformats-officedocument.presentationml.notesSlide+xml"/>
  <Override PartName="/ppt/tags/tag38.xml" ContentType="application/vnd.openxmlformats-officedocument.presentationml.tags+xml"/>
  <Override PartName="/ppt/notesSlides/notesSlide43.xml" ContentType="application/vnd.openxmlformats-officedocument.presentationml.notesSlide+xml"/>
  <Override PartName="/ppt/tags/tag39.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300" r:id="rId2"/>
    <p:sldId id="256" r:id="rId3"/>
    <p:sldId id="257" r:id="rId4"/>
    <p:sldId id="258" r:id="rId5"/>
    <p:sldId id="260" r:id="rId6"/>
    <p:sldId id="259"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312"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9EF085-554E-427D-925C-037755E36844}" v="172" dt="2021-09-16T14:46:27.1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503" autoAdjust="0"/>
  </p:normalViewPr>
  <p:slideViewPr>
    <p:cSldViewPr snapToGrid="0">
      <p:cViewPr varScale="1">
        <p:scale>
          <a:sx n="54" d="100"/>
          <a:sy n="54" d="100"/>
        </p:scale>
        <p:origin x="35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bin, Jeremy - FSIS" userId="0e6959a4-4983-479b-a2a7-788a9979b005" providerId="ADAL" clId="{389EF085-554E-427D-925C-037755E36844}"/>
    <pc:docChg chg="custSel delSld modSld sldOrd">
      <pc:chgData name="Dubin, Jeremy - FSIS" userId="0e6959a4-4983-479b-a2a7-788a9979b005" providerId="ADAL" clId="{389EF085-554E-427D-925C-037755E36844}" dt="2021-09-16T14:46:52.679" v="9205" actId="47"/>
      <pc:docMkLst>
        <pc:docMk/>
      </pc:docMkLst>
      <pc:sldChg chg="addSp delSp modSp mod modTransition modAnim modNotesTx">
        <pc:chgData name="Dubin, Jeremy - FSIS" userId="0e6959a4-4983-479b-a2a7-788a9979b005" providerId="ADAL" clId="{389EF085-554E-427D-925C-037755E36844}" dt="2021-09-16T14:46:27.124" v="9204"/>
        <pc:sldMkLst>
          <pc:docMk/>
          <pc:sldMk cId="1403610753" sldId="256"/>
        </pc:sldMkLst>
        <pc:spChg chg="add mod">
          <ac:chgData name="Dubin, Jeremy - FSIS" userId="0e6959a4-4983-479b-a2a7-788a9979b005" providerId="ADAL" clId="{389EF085-554E-427D-925C-037755E36844}" dt="2021-09-15T18:17:38.198" v="3632" actId="20577"/>
          <ac:spMkLst>
            <pc:docMk/>
            <pc:sldMk cId="1403610753" sldId="256"/>
            <ac:spMk id="10" creationId="{51FAE79C-4F57-4DE7-9CFA-65129252F29F}"/>
          </ac:spMkLst>
        </pc:spChg>
        <pc:spChg chg="add mod">
          <ac:chgData name="Dubin, Jeremy - FSIS" userId="0e6959a4-4983-479b-a2a7-788a9979b005" providerId="ADAL" clId="{389EF085-554E-427D-925C-037755E36844}" dt="2021-09-15T18:20:41.968" v="3659" actId="207"/>
          <ac:spMkLst>
            <pc:docMk/>
            <pc:sldMk cId="1403610753" sldId="256"/>
            <ac:spMk id="13" creationId="{D031AFA8-BA68-4179-9A5F-26100348CC08}"/>
          </ac:spMkLst>
        </pc:spChg>
        <pc:picChg chg="add del mod">
          <ac:chgData name="Dubin, Jeremy - FSIS" userId="0e6959a4-4983-479b-a2a7-788a9979b005" providerId="ADAL" clId="{389EF085-554E-427D-925C-037755E36844}" dt="2021-09-16T14:37:45.489" v="9199"/>
          <ac:picMkLst>
            <pc:docMk/>
            <pc:sldMk cId="1403610753" sldId="256"/>
            <ac:picMk id="14" creationId="{97EEE99C-633E-4594-A044-B6C1D8EA688C}"/>
          </ac:picMkLst>
        </pc:picChg>
        <pc:picChg chg="add del mod">
          <ac:chgData name="Dubin, Jeremy - FSIS" userId="0e6959a4-4983-479b-a2a7-788a9979b005" providerId="ADAL" clId="{389EF085-554E-427D-925C-037755E36844}" dt="2021-09-16T14:39:22.941" v="9203"/>
          <ac:picMkLst>
            <pc:docMk/>
            <pc:sldMk cId="1403610753" sldId="256"/>
            <ac:picMk id="15" creationId="{E98775D0-2E91-4447-B18B-7B1EC5F53D92}"/>
          </ac:picMkLst>
        </pc:picChg>
        <pc:picChg chg="add mod">
          <ac:chgData name="Dubin, Jeremy - FSIS" userId="0e6959a4-4983-479b-a2a7-788a9979b005" providerId="ADAL" clId="{389EF085-554E-427D-925C-037755E36844}" dt="2021-09-16T14:46:27.124" v="9204"/>
          <ac:picMkLst>
            <pc:docMk/>
            <pc:sldMk cId="1403610753" sldId="256"/>
            <ac:picMk id="16" creationId="{ACADC31A-E27A-4433-A820-5C289FAAFFEF}"/>
          </ac:picMkLst>
        </pc:picChg>
        <pc:cxnChg chg="add mod">
          <ac:chgData name="Dubin, Jeremy - FSIS" userId="0e6959a4-4983-479b-a2a7-788a9979b005" providerId="ADAL" clId="{389EF085-554E-427D-925C-037755E36844}" dt="2021-09-15T14:53:55.780" v="1169" actId="1038"/>
          <ac:cxnSpMkLst>
            <pc:docMk/>
            <pc:sldMk cId="1403610753" sldId="256"/>
            <ac:cxnSpMk id="12" creationId="{99C3B715-7E78-4458-BC22-CFFE8818E961}"/>
          </ac:cxnSpMkLst>
        </pc:cxnChg>
      </pc:sldChg>
      <pc:sldChg chg="addSp delSp modSp mod modTransition modAnim modNotesTx">
        <pc:chgData name="Dubin, Jeremy - FSIS" userId="0e6959a4-4983-479b-a2a7-788a9979b005" providerId="ADAL" clId="{389EF085-554E-427D-925C-037755E36844}" dt="2021-09-16T14:46:27.124" v="9204"/>
        <pc:sldMkLst>
          <pc:docMk/>
          <pc:sldMk cId="3421006087" sldId="257"/>
        </pc:sldMkLst>
        <pc:spChg chg="add mod">
          <ac:chgData name="Dubin, Jeremy - FSIS" userId="0e6959a4-4983-479b-a2a7-788a9979b005" providerId="ADAL" clId="{389EF085-554E-427D-925C-037755E36844}" dt="2021-09-15T14:55:15.815" v="1183" actId="1582"/>
          <ac:spMkLst>
            <pc:docMk/>
            <pc:sldMk cId="3421006087" sldId="257"/>
            <ac:spMk id="8" creationId="{FDF52B3F-FC15-42AC-AC13-B60F03E6411B}"/>
          </ac:spMkLst>
        </pc:spChg>
        <pc:spChg chg="add mod">
          <ac:chgData name="Dubin, Jeremy - FSIS" userId="0e6959a4-4983-479b-a2a7-788a9979b005" providerId="ADAL" clId="{389EF085-554E-427D-925C-037755E36844}" dt="2021-09-15T17:45:10.637" v="3207" actId="1037"/>
          <ac:spMkLst>
            <pc:docMk/>
            <pc:sldMk cId="3421006087" sldId="257"/>
            <ac:spMk id="9" creationId="{1B94474A-C6A3-46A9-99EE-0BAD94632600}"/>
          </ac:spMkLst>
        </pc:spChg>
        <pc:spChg chg="add mod">
          <ac:chgData name="Dubin, Jeremy - FSIS" userId="0e6959a4-4983-479b-a2a7-788a9979b005" providerId="ADAL" clId="{389EF085-554E-427D-925C-037755E36844}" dt="2021-09-15T18:20:52.584" v="3661" actId="207"/>
          <ac:spMkLst>
            <pc:docMk/>
            <pc:sldMk cId="3421006087" sldId="257"/>
            <ac:spMk id="10" creationId="{11746D2D-A296-46DA-B0C8-A19B831EE598}"/>
          </ac:spMkLst>
        </pc:spChg>
        <pc:spChg chg="add mod">
          <ac:chgData name="Dubin, Jeremy - FSIS" userId="0e6959a4-4983-479b-a2a7-788a9979b005" providerId="ADAL" clId="{389EF085-554E-427D-925C-037755E36844}" dt="2021-09-15T18:17:54.983" v="3633"/>
          <ac:spMkLst>
            <pc:docMk/>
            <pc:sldMk cId="3421006087" sldId="257"/>
            <ac:spMk id="11" creationId="{8A4941E6-755C-41EE-8A8E-2A7177FE994C}"/>
          </ac:spMkLst>
        </pc:spChg>
        <pc:picChg chg="add del mod">
          <ac:chgData name="Dubin, Jeremy - FSIS" userId="0e6959a4-4983-479b-a2a7-788a9979b005" providerId="ADAL" clId="{389EF085-554E-427D-925C-037755E36844}" dt="2021-09-16T14:37:45.489" v="9199"/>
          <ac:picMkLst>
            <pc:docMk/>
            <pc:sldMk cId="3421006087" sldId="257"/>
            <ac:picMk id="12" creationId="{04BD3181-61A3-498E-92B6-C1F6F8B7B249}"/>
          </ac:picMkLst>
        </pc:picChg>
        <pc:picChg chg="add del mod">
          <ac:chgData name="Dubin, Jeremy - FSIS" userId="0e6959a4-4983-479b-a2a7-788a9979b005" providerId="ADAL" clId="{389EF085-554E-427D-925C-037755E36844}" dt="2021-09-16T14:39:22.941" v="9203"/>
          <ac:picMkLst>
            <pc:docMk/>
            <pc:sldMk cId="3421006087" sldId="257"/>
            <ac:picMk id="13" creationId="{9DF2D78E-8133-44D8-A522-73EA1416669D}"/>
          </ac:picMkLst>
        </pc:picChg>
        <pc:picChg chg="add mod">
          <ac:chgData name="Dubin, Jeremy - FSIS" userId="0e6959a4-4983-479b-a2a7-788a9979b005" providerId="ADAL" clId="{389EF085-554E-427D-925C-037755E36844}" dt="2021-09-16T14:46:27.124" v="9204"/>
          <ac:picMkLst>
            <pc:docMk/>
            <pc:sldMk cId="3421006087" sldId="257"/>
            <ac:picMk id="14" creationId="{2FB23796-81C5-4AE4-BB77-5BA1122356E9}"/>
          </ac:picMkLst>
        </pc:picChg>
      </pc:sldChg>
      <pc:sldChg chg="addSp delSp modSp mod modTransition modAnim modNotesTx">
        <pc:chgData name="Dubin, Jeremy - FSIS" userId="0e6959a4-4983-479b-a2a7-788a9979b005" providerId="ADAL" clId="{389EF085-554E-427D-925C-037755E36844}" dt="2021-09-16T14:46:27.124" v="9204"/>
        <pc:sldMkLst>
          <pc:docMk/>
          <pc:sldMk cId="3444531942" sldId="258"/>
        </pc:sldMkLst>
        <pc:spChg chg="add mod">
          <ac:chgData name="Dubin, Jeremy - FSIS" userId="0e6959a4-4983-479b-a2a7-788a9979b005" providerId="ADAL" clId="{389EF085-554E-427D-925C-037755E36844}" dt="2021-09-15T18:20:28.591" v="3657" actId="207"/>
          <ac:spMkLst>
            <pc:docMk/>
            <pc:sldMk cId="3444531942" sldId="258"/>
            <ac:spMk id="8" creationId="{7C64D08E-66C5-4005-8B20-58532A25CAB1}"/>
          </ac:spMkLst>
        </pc:spChg>
        <pc:spChg chg="add mod">
          <ac:chgData name="Dubin, Jeremy - FSIS" userId="0e6959a4-4983-479b-a2a7-788a9979b005" providerId="ADAL" clId="{389EF085-554E-427D-925C-037755E36844}" dt="2021-09-15T18:16:18.281" v="3586" actId="20577"/>
          <ac:spMkLst>
            <pc:docMk/>
            <pc:sldMk cId="3444531942" sldId="258"/>
            <ac:spMk id="9" creationId="{912EAA9A-2460-4B85-997B-4E087C11F748}"/>
          </ac:spMkLst>
        </pc:spChg>
        <pc:picChg chg="add del mod">
          <ac:chgData name="Dubin, Jeremy - FSIS" userId="0e6959a4-4983-479b-a2a7-788a9979b005" providerId="ADAL" clId="{389EF085-554E-427D-925C-037755E36844}" dt="2021-09-16T14:37:45.489" v="9199"/>
          <ac:picMkLst>
            <pc:docMk/>
            <pc:sldMk cId="3444531942" sldId="258"/>
            <ac:picMk id="10" creationId="{A0059717-CBF1-4D5D-B90F-FD692CD31CF6}"/>
          </ac:picMkLst>
        </pc:picChg>
        <pc:picChg chg="add del mod">
          <ac:chgData name="Dubin, Jeremy - FSIS" userId="0e6959a4-4983-479b-a2a7-788a9979b005" providerId="ADAL" clId="{389EF085-554E-427D-925C-037755E36844}" dt="2021-09-16T14:39:22.941" v="9203"/>
          <ac:picMkLst>
            <pc:docMk/>
            <pc:sldMk cId="3444531942" sldId="258"/>
            <ac:picMk id="11" creationId="{81EA635F-21A0-4864-B72D-0AB8A7F50819}"/>
          </ac:picMkLst>
        </pc:picChg>
        <pc:picChg chg="add mod">
          <ac:chgData name="Dubin, Jeremy - FSIS" userId="0e6959a4-4983-479b-a2a7-788a9979b005" providerId="ADAL" clId="{389EF085-554E-427D-925C-037755E36844}" dt="2021-09-16T14:46:27.124" v="9204"/>
          <ac:picMkLst>
            <pc:docMk/>
            <pc:sldMk cId="3444531942" sldId="258"/>
            <ac:picMk id="12" creationId="{4196CF08-2292-4F72-8126-404226E9BA22}"/>
          </ac:picMkLst>
        </pc:picChg>
        <pc:cxnChg chg="add mod">
          <ac:chgData name="Dubin, Jeremy - FSIS" userId="0e6959a4-4983-479b-a2a7-788a9979b005" providerId="ADAL" clId="{389EF085-554E-427D-925C-037755E36844}" dt="2021-09-15T14:54:48.088" v="1180" actId="1038"/>
          <ac:cxnSpMkLst>
            <pc:docMk/>
            <pc:sldMk cId="3444531942" sldId="258"/>
            <ac:cxnSpMk id="7" creationId="{0FF95BE5-4741-4497-9690-CD27723CA0EC}"/>
          </ac:cxnSpMkLst>
        </pc:cxnChg>
      </pc:sldChg>
      <pc:sldChg chg="addSp modSp mod modTransition modAnim modNotesTx">
        <pc:chgData name="Dubin, Jeremy - FSIS" userId="0e6959a4-4983-479b-a2a7-788a9979b005" providerId="ADAL" clId="{389EF085-554E-427D-925C-037755E36844}" dt="2021-09-16T14:46:27.124" v="9204"/>
        <pc:sldMkLst>
          <pc:docMk/>
          <pc:sldMk cId="483950061" sldId="259"/>
        </pc:sldMkLst>
        <pc:spChg chg="add mod">
          <ac:chgData name="Dubin, Jeremy - FSIS" userId="0e6959a4-4983-479b-a2a7-788a9979b005" providerId="ADAL" clId="{389EF085-554E-427D-925C-037755E36844}" dt="2021-09-15T18:21:15.447" v="3663" actId="207"/>
          <ac:spMkLst>
            <pc:docMk/>
            <pc:sldMk cId="483950061" sldId="259"/>
            <ac:spMk id="8" creationId="{53132BC7-F3AD-4000-8A0E-86ADC43BA666}"/>
          </ac:spMkLst>
        </pc:spChg>
        <pc:spChg chg="add mod">
          <ac:chgData name="Dubin, Jeremy - FSIS" userId="0e6959a4-4983-479b-a2a7-788a9979b005" providerId="ADAL" clId="{389EF085-554E-427D-925C-037755E36844}" dt="2021-09-15T18:21:05.070" v="3662" actId="207"/>
          <ac:spMkLst>
            <pc:docMk/>
            <pc:sldMk cId="483950061" sldId="259"/>
            <ac:spMk id="9" creationId="{AA3F2797-53F8-438A-805E-F3CF246C21BD}"/>
          </ac:spMkLst>
        </pc:spChg>
        <pc:spChg chg="add mod">
          <ac:chgData name="Dubin, Jeremy - FSIS" userId="0e6959a4-4983-479b-a2a7-788a9979b005" providerId="ADAL" clId="{389EF085-554E-427D-925C-037755E36844}" dt="2021-09-15T18:21:17.872" v="3664" actId="207"/>
          <ac:spMkLst>
            <pc:docMk/>
            <pc:sldMk cId="483950061" sldId="259"/>
            <ac:spMk id="10" creationId="{BFE06812-132F-4DEA-9F6F-A40FF70C6A5F}"/>
          </ac:spMkLst>
        </pc:spChg>
        <pc:spChg chg="add mod">
          <ac:chgData name="Dubin, Jeremy - FSIS" userId="0e6959a4-4983-479b-a2a7-788a9979b005" providerId="ADAL" clId="{389EF085-554E-427D-925C-037755E36844}" dt="2021-09-15T15:21:48.401" v="1830" actId="207"/>
          <ac:spMkLst>
            <pc:docMk/>
            <pc:sldMk cId="483950061" sldId="259"/>
            <ac:spMk id="11" creationId="{EAB6D2E8-C6E4-4D8E-A22C-9A59C7189636}"/>
          </ac:spMkLst>
        </pc:spChg>
        <pc:spChg chg="add mod">
          <ac:chgData name="Dubin, Jeremy - FSIS" userId="0e6959a4-4983-479b-a2a7-788a9979b005" providerId="ADAL" clId="{389EF085-554E-427D-925C-037755E36844}" dt="2021-09-15T18:21:34.129" v="3666" actId="208"/>
          <ac:spMkLst>
            <pc:docMk/>
            <pc:sldMk cId="483950061" sldId="259"/>
            <ac:spMk id="12" creationId="{693DA2AD-92F4-42A3-B651-9FB69302C27F}"/>
          </ac:spMkLst>
        </pc:spChg>
        <pc:spChg chg="add mod">
          <ac:chgData name="Dubin, Jeremy - FSIS" userId="0e6959a4-4983-479b-a2a7-788a9979b005" providerId="ADAL" clId="{389EF085-554E-427D-925C-037755E36844}" dt="2021-09-15T17:44:55.033" v="3199" actId="1037"/>
          <ac:spMkLst>
            <pc:docMk/>
            <pc:sldMk cId="483950061" sldId="259"/>
            <ac:spMk id="13" creationId="{A3C712D3-5828-420E-AC47-791897B348AF}"/>
          </ac:spMkLst>
        </pc:spChg>
        <pc:spChg chg="add mod">
          <ac:chgData name="Dubin, Jeremy - FSIS" userId="0e6959a4-4983-479b-a2a7-788a9979b005" providerId="ADAL" clId="{389EF085-554E-427D-925C-037755E36844}" dt="2021-09-15T18:18:03.238" v="3634"/>
          <ac:spMkLst>
            <pc:docMk/>
            <pc:sldMk cId="483950061" sldId="259"/>
            <ac:spMk id="14" creationId="{3D9F1550-B655-4BA2-A21A-0C54161C0C28}"/>
          </ac:spMkLst>
        </pc:spChg>
        <pc:picChg chg="add mod">
          <ac:chgData name="Dubin, Jeremy - FSIS" userId="0e6959a4-4983-479b-a2a7-788a9979b005" providerId="ADAL" clId="{389EF085-554E-427D-925C-037755E36844}" dt="2021-09-16T14:46:27.124" v="9204"/>
          <ac:picMkLst>
            <pc:docMk/>
            <pc:sldMk cId="483950061" sldId="259"/>
            <ac:picMk id="15" creationId="{728F66D1-C700-4549-A30B-CD4E9C55C5CE}"/>
          </ac:picMkLst>
        </pc:picChg>
        <pc:cxnChg chg="add mod">
          <ac:chgData name="Dubin, Jeremy - FSIS" userId="0e6959a4-4983-479b-a2a7-788a9979b005" providerId="ADAL" clId="{389EF085-554E-427D-925C-037755E36844}" dt="2021-09-15T14:55:52.368" v="1188" actId="1582"/>
          <ac:cxnSpMkLst>
            <pc:docMk/>
            <pc:sldMk cId="483950061" sldId="259"/>
            <ac:cxnSpMk id="7" creationId="{521322EE-4D41-4DDE-BF64-17B408290906}"/>
          </ac:cxnSpMkLst>
        </pc:cxnChg>
      </pc:sldChg>
      <pc:sldChg chg="addSp delSp modSp mod ord modTransition modAnim modNotesTx">
        <pc:chgData name="Dubin, Jeremy - FSIS" userId="0e6959a4-4983-479b-a2a7-788a9979b005" providerId="ADAL" clId="{389EF085-554E-427D-925C-037755E36844}" dt="2021-09-16T14:46:27.124" v="9204"/>
        <pc:sldMkLst>
          <pc:docMk/>
          <pc:sldMk cId="3027874529" sldId="260"/>
        </pc:sldMkLst>
        <pc:spChg chg="add mod">
          <ac:chgData name="Dubin, Jeremy - FSIS" userId="0e6959a4-4983-479b-a2a7-788a9979b005" providerId="ADAL" clId="{389EF085-554E-427D-925C-037755E36844}" dt="2021-09-15T18:21:48.007" v="3668" actId="207"/>
          <ac:spMkLst>
            <pc:docMk/>
            <pc:sldMk cId="3027874529" sldId="260"/>
            <ac:spMk id="6" creationId="{A0CB7D16-765B-4700-9506-6F72B9808A3F}"/>
          </ac:spMkLst>
        </pc:spChg>
        <pc:spChg chg="add mod">
          <ac:chgData name="Dubin, Jeremy - FSIS" userId="0e6959a4-4983-479b-a2a7-788a9979b005" providerId="ADAL" clId="{389EF085-554E-427D-925C-037755E36844}" dt="2021-09-15T18:21:51.815" v="3669" actId="207"/>
          <ac:spMkLst>
            <pc:docMk/>
            <pc:sldMk cId="3027874529" sldId="260"/>
            <ac:spMk id="7" creationId="{C644E7FD-A412-4D15-ADD8-620181678F02}"/>
          </ac:spMkLst>
        </pc:spChg>
        <pc:spChg chg="add mod">
          <ac:chgData name="Dubin, Jeremy - FSIS" userId="0e6959a4-4983-479b-a2a7-788a9979b005" providerId="ADAL" clId="{389EF085-554E-427D-925C-037755E36844}" dt="2021-09-15T18:21:55.538" v="3670" actId="207"/>
          <ac:spMkLst>
            <pc:docMk/>
            <pc:sldMk cId="3027874529" sldId="260"/>
            <ac:spMk id="8" creationId="{733C88A1-8D8E-4206-A59A-D4C5DDB9E838}"/>
          </ac:spMkLst>
        </pc:spChg>
        <pc:spChg chg="add mod">
          <ac:chgData name="Dubin, Jeremy - FSIS" userId="0e6959a4-4983-479b-a2a7-788a9979b005" providerId="ADAL" clId="{389EF085-554E-427D-925C-037755E36844}" dt="2021-09-15T18:22:01.637" v="3671" actId="207"/>
          <ac:spMkLst>
            <pc:docMk/>
            <pc:sldMk cId="3027874529" sldId="260"/>
            <ac:spMk id="9" creationId="{C4E6B931-8F2B-47C5-A2DA-7E53430E6585}"/>
          </ac:spMkLst>
        </pc:spChg>
        <pc:spChg chg="add mod">
          <ac:chgData name="Dubin, Jeremy - FSIS" userId="0e6959a4-4983-479b-a2a7-788a9979b005" providerId="ADAL" clId="{389EF085-554E-427D-925C-037755E36844}" dt="2021-09-15T18:22:07.073" v="3672" actId="207"/>
          <ac:spMkLst>
            <pc:docMk/>
            <pc:sldMk cId="3027874529" sldId="260"/>
            <ac:spMk id="10" creationId="{586D6C34-CF76-4CC0-8BB7-E5BFB4DC1E8D}"/>
          </ac:spMkLst>
        </pc:spChg>
        <pc:spChg chg="add mod">
          <ac:chgData name="Dubin, Jeremy - FSIS" userId="0e6959a4-4983-479b-a2a7-788a9979b005" providerId="ADAL" clId="{389EF085-554E-427D-925C-037755E36844}" dt="2021-09-15T18:22:11.180" v="3673" actId="207"/>
          <ac:spMkLst>
            <pc:docMk/>
            <pc:sldMk cId="3027874529" sldId="260"/>
            <ac:spMk id="11" creationId="{491F5BAC-0E48-4F45-A70E-FD4B141ED141}"/>
          </ac:spMkLst>
        </pc:spChg>
        <pc:spChg chg="add mod">
          <ac:chgData name="Dubin, Jeremy - FSIS" userId="0e6959a4-4983-479b-a2a7-788a9979b005" providerId="ADAL" clId="{389EF085-554E-427D-925C-037755E36844}" dt="2021-09-15T18:22:13.687" v="3674" actId="207"/>
          <ac:spMkLst>
            <pc:docMk/>
            <pc:sldMk cId="3027874529" sldId="260"/>
            <ac:spMk id="12" creationId="{7D5BDFC1-7DE1-4364-83DD-F35D44FFE7A3}"/>
          </ac:spMkLst>
        </pc:spChg>
        <pc:spChg chg="add mod">
          <ac:chgData name="Dubin, Jeremy - FSIS" userId="0e6959a4-4983-479b-a2a7-788a9979b005" providerId="ADAL" clId="{389EF085-554E-427D-925C-037755E36844}" dt="2021-09-15T17:44:49.306" v="3196" actId="1037"/>
          <ac:spMkLst>
            <pc:docMk/>
            <pc:sldMk cId="3027874529" sldId="260"/>
            <ac:spMk id="13" creationId="{46594D29-B73B-40D2-B12D-440002FD6659}"/>
          </ac:spMkLst>
        </pc:spChg>
        <pc:spChg chg="add mod">
          <ac:chgData name="Dubin, Jeremy - FSIS" userId="0e6959a4-4983-479b-a2a7-788a9979b005" providerId="ADAL" clId="{389EF085-554E-427D-925C-037755E36844}" dt="2021-09-15T18:18:09.332" v="3636" actId="1035"/>
          <ac:spMkLst>
            <pc:docMk/>
            <pc:sldMk cId="3027874529" sldId="260"/>
            <ac:spMk id="14" creationId="{45964D1D-FAA1-48C6-A65E-842633541595}"/>
          </ac:spMkLst>
        </pc:spChg>
        <pc:picChg chg="add del mod">
          <ac:chgData name="Dubin, Jeremy - FSIS" userId="0e6959a4-4983-479b-a2a7-788a9979b005" providerId="ADAL" clId="{389EF085-554E-427D-925C-037755E36844}" dt="2021-09-16T14:37:45.489" v="9199"/>
          <ac:picMkLst>
            <pc:docMk/>
            <pc:sldMk cId="3027874529" sldId="260"/>
            <ac:picMk id="17" creationId="{AF4EBDEC-7FAA-4746-B507-CEA158588ABA}"/>
          </ac:picMkLst>
        </pc:picChg>
        <pc:picChg chg="add del mod">
          <ac:chgData name="Dubin, Jeremy - FSIS" userId="0e6959a4-4983-479b-a2a7-788a9979b005" providerId="ADAL" clId="{389EF085-554E-427D-925C-037755E36844}" dt="2021-09-16T14:39:22.941" v="9203"/>
          <ac:picMkLst>
            <pc:docMk/>
            <pc:sldMk cId="3027874529" sldId="260"/>
            <ac:picMk id="18" creationId="{5A33F71F-7203-4A8C-97DD-6F4B4FCF6DAE}"/>
          </ac:picMkLst>
        </pc:picChg>
        <pc:picChg chg="add mod">
          <ac:chgData name="Dubin, Jeremy - FSIS" userId="0e6959a4-4983-479b-a2a7-788a9979b005" providerId="ADAL" clId="{389EF085-554E-427D-925C-037755E36844}" dt="2021-09-16T14:46:27.124" v="9204"/>
          <ac:picMkLst>
            <pc:docMk/>
            <pc:sldMk cId="3027874529" sldId="260"/>
            <ac:picMk id="19" creationId="{14FB79A3-BEDF-42CA-9C6A-182298D30A89}"/>
          </ac:picMkLst>
        </pc:picChg>
        <pc:cxnChg chg="add mod">
          <ac:chgData name="Dubin, Jeremy - FSIS" userId="0e6959a4-4983-479b-a2a7-788a9979b005" providerId="ADAL" clId="{389EF085-554E-427D-925C-037755E36844}" dt="2021-09-15T18:33:05.043" v="4495" actId="1582"/>
          <ac:cxnSpMkLst>
            <pc:docMk/>
            <pc:sldMk cId="3027874529" sldId="260"/>
            <ac:cxnSpMk id="16" creationId="{2EA60724-DDC5-4A7B-82A7-34A170D011AF}"/>
          </ac:cxnSpMkLst>
        </pc:cxnChg>
      </pc:sldChg>
      <pc:sldChg chg="addSp modSp mod modTransition modAnim modNotesTx">
        <pc:chgData name="Dubin, Jeremy - FSIS" userId="0e6959a4-4983-479b-a2a7-788a9979b005" providerId="ADAL" clId="{389EF085-554E-427D-925C-037755E36844}" dt="2021-09-16T14:46:27.124" v="9204"/>
        <pc:sldMkLst>
          <pc:docMk/>
          <pc:sldMk cId="2984350528" sldId="261"/>
        </pc:sldMkLst>
        <pc:spChg chg="add mod">
          <ac:chgData name="Dubin, Jeremy - FSIS" userId="0e6959a4-4983-479b-a2a7-788a9979b005" providerId="ADAL" clId="{389EF085-554E-427D-925C-037755E36844}" dt="2021-09-15T18:22:58.809" v="3682" actId="207"/>
          <ac:spMkLst>
            <pc:docMk/>
            <pc:sldMk cId="2984350528" sldId="261"/>
            <ac:spMk id="8" creationId="{96B81BDD-3E1F-4EC2-BBCC-EE663B9A869A}"/>
          </ac:spMkLst>
        </pc:spChg>
        <pc:spChg chg="add mod">
          <ac:chgData name="Dubin, Jeremy - FSIS" userId="0e6959a4-4983-479b-a2a7-788a9979b005" providerId="ADAL" clId="{389EF085-554E-427D-925C-037755E36844}" dt="2021-09-15T18:22:22.470" v="3675" actId="207"/>
          <ac:spMkLst>
            <pc:docMk/>
            <pc:sldMk cId="2984350528" sldId="261"/>
            <ac:spMk id="9" creationId="{3606C251-694A-4028-AC9E-AA3713CDAAE8}"/>
          </ac:spMkLst>
        </pc:spChg>
        <pc:spChg chg="add mod">
          <ac:chgData name="Dubin, Jeremy - FSIS" userId="0e6959a4-4983-479b-a2a7-788a9979b005" providerId="ADAL" clId="{389EF085-554E-427D-925C-037755E36844}" dt="2021-09-15T18:22:27.477" v="3676" actId="207"/>
          <ac:spMkLst>
            <pc:docMk/>
            <pc:sldMk cId="2984350528" sldId="261"/>
            <ac:spMk id="10" creationId="{C8994CE8-309D-491F-8503-7C3A2B82E54D}"/>
          </ac:spMkLst>
        </pc:spChg>
        <pc:spChg chg="add mod">
          <ac:chgData name="Dubin, Jeremy - FSIS" userId="0e6959a4-4983-479b-a2a7-788a9979b005" providerId="ADAL" clId="{389EF085-554E-427D-925C-037755E36844}" dt="2021-09-15T18:22:30.301" v="3677" actId="207"/>
          <ac:spMkLst>
            <pc:docMk/>
            <pc:sldMk cId="2984350528" sldId="261"/>
            <ac:spMk id="11" creationId="{D80E2B27-C98F-4CF6-BB6B-A8B495A9EEE0}"/>
          </ac:spMkLst>
        </pc:spChg>
        <pc:spChg chg="add mod">
          <ac:chgData name="Dubin, Jeremy - FSIS" userId="0e6959a4-4983-479b-a2a7-788a9979b005" providerId="ADAL" clId="{389EF085-554E-427D-925C-037755E36844}" dt="2021-09-15T18:22:33.461" v="3678" actId="207"/>
          <ac:spMkLst>
            <pc:docMk/>
            <pc:sldMk cId="2984350528" sldId="261"/>
            <ac:spMk id="12" creationId="{B776BDD4-DEE5-4D8F-8F9E-2AEAE617B8A2}"/>
          </ac:spMkLst>
        </pc:spChg>
        <pc:spChg chg="add mod">
          <ac:chgData name="Dubin, Jeremy - FSIS" userId="0e6959a4-4983-479b-a2a7-788a9979b005" providerId="ADAL" clId="{389EF085-554E-427D-925C-037755E36844}" dt="2021-09-15T18:22:37.192" v="3679" actId="207"/>
          <ac:spMkLst>
            <pc:docMk/>
            <pc:sldMk cId="2984350528" sldId="261"/>
            <ac:spMk id="13" creationId="{416D63C7-2A59-4863-99DE-0F5858D95210}"/>
          </ac:spMkLst>
        </pc:spChg>
        <pc:spChg chg="add mod">
          <ac:chgData name="Dubin, Jeremy - FSIS" userId="0e6959a4-4983-479b-a2a7-788a9979b005" providerId="ADAL" clId="{389EF085-554E-427D-925C-037755E36844}" dt="2021-09-15T18:22:48.230" v="3680" actId="207"/>
          <ac:spMkLst>
            <pc:docMk/>
            <pc:sldMk cId="2984350528" sldId="261"/>
            <ac:spMk id="14" creationId="{1B979154-6836-4250-A4E5-2447AE6A9135}"/>
          </ac:spMkLst>
        </pc:spChg>
        <pc:spChg chg="add mod">
          <ac:chgData name="Dubin, Jeremy - FSIS" userId="0e6959a4-4983-479b-a2a7-788a9979b005" providerId="ADAL" clId="{389EF085-554E-427D-925C-037755E36844}" dt="2021-09-15T17:44:41.157" v="3194"/>
          <ac:spMkLst>
            <pc:docMk/>
            <pc:sldMk cId="2984350528" sldId="261"/>
            <ac:spMk id="15" creationId="{76DB423A-FD7C-438C-8357-5E964FC42180}"/>
          </ac:spMkLst>
        </pc:spChg>
        <pc:spChg chg="add mod">
          <ac:chgData name="Dubin, Jeremy - FSIS" userId="0e6959a4-4983-479b-a2a7-788a9979b005" providerId="ADAL" clId="{389EF085-554E-427D-925C-037755E36844}" dt="2021-09-15T18:18:15.882" v="3638" actId="1035"/>
          <ac:spMkLst>
            <pc:docMk/>
            <pc:sldMk cId="2984350528" sldId="261"/>
            <ac:spMk id="16" creationId="{E7926FB8-E089-4095-937C-EC9C2254A454}"/>
          </ac:spMkLst>
        </pc:spChg>
        <pc:picChg chg="mod modCrop">
          <ac:chgData name="Dubin, Jeremy - FSIS" userId="0e6959a4-4983-479b-a2a7-788a9979b005" providerId="ADAL" clId="{389EF085-554E-427D-925C-037755E36844}" dt="2021-09-14T18:51:35.618" v="27" actId="1076"/>
          <ac:picMkLst>
            <pc:docMk/>
            <pc:sldMk cId="2984350528" sldId="261"/>
            <ac:picMk id="5" creationId="{BD1EB953-3420-4BBA-A10C-6B85610783E9}"/>
          </ac:picMkLst>
        </pc:picChg>
        <pc:picChg chg="add mod">
          <ac:chgData name="Dubin, Jeremy - FSIS" userId="0e6959a4-4983-479b-a2a7-788a9979b005" providerId="ADAL" clId="{389EF085-554E-427D-925C-037755E36844}" dt="2021-09-16T14:46:27.124" v="9204"/>
          <ac:picMkLst>
            <pc:docMk/>
            <pc:sldMk cId="2984350528" sldId="261"/>
            <ac:picMk id="17" creationId="{B50D2782-23E1-4CF4-8DE9-894800135B00}"/>
          </ac:picMkLst>
        </pc:picChg>
        <pc:cxnChg chg="add mod">
          <ac:chgData name="Dubin, Jeremy - FSIS" userId="0e6959a4-4983-479b-a2a7-788a9979b005" providerId="ADAL" clId="{389EF085-554E-427D-925C-037755E36844}" dt="2021-09-15T14:56:31.251" v="1192" actId="1582"/>
          <ac:cxnSpMkLst>
            <pc:docMk/>
            <pc:sldMk cId="2984350528" sldId="261"/>
            <ac:cxnSpMk id="7" creationId="{F72A9AB0-1AC1-402D-871A-1C47598D3C94}"/>
          </ac:cxnSpMkLst>
        </pc:cxnChg>
      </pc:sldChg>
      <pc:sldChg chg="addSp modSp mod modTransition modNotesTx">
        <pc:chgData name="Dubin, Jeremy - FSIS" userId="0e6959a4-4983-479b-a2a7-788a9979b005" providerId="ADAL" clId="{389EF085-554E-427D-925C-037755E36844}" dt="2021-09-16T14:46:27.124" v="9204"/>
        <pc:sldMkLst>
          <pc:docMk/>
          <pc:sldMk cId="2043739061" sldId="262"/>
        </pc:sldMkLst>
        <pc:picChg chg="mod modCrop">
          <ac:chgData name="Dubin, Jeremy - FSIS" userId="0e6959a4-4983-479b-a2a7-788a9979b005" providerId="ADAL" clId="{389EF085-554E-427D-925C-037755E36844}" dt="2021-09-14T19:18:05.222" v="196" actId="1076"/>
          <ac:picMkLst>
            <pc:docMk/>
            <pc:sldMk cId="2043739061" sldId="262"/>
            <ac:picMk id="5" creationId="{87402D99-B3C2-4310-8402-DBF0EB3D5297}"/>
          </ac:picMkLst>
        </pc:picChg>
        <pc:picChg chg="add mod">
          <ac:chgData name="Dubin, Jeremy - FSIS" userId="0e6959a4-4983-479b-a2a7-788a9979b005" providerId="ADAL" clId="{389EF085-554E-427D-925C-037755E36844}" dt="2021-09-16T14:46:27.124" v="9204"/>
          <ac:picMkLst>
            <pc:docMk/>
            <pc:sldMk cId="2043739061" sldId="262"/>
            <ac:picMk id="10" creationId="{B3726292-E2BB-400D-B988-83563B7410E5}"/>
          </ac:picMkLst>
        </pc:picChg>
        <pc:cxnChg chg="add mod">
          <ac:chgData name="Dubin, Jeremy - FSIS" userId="0e6959a4-4983-479b-a2a7-788a9979b005" providerId="ADAL" clId="{389EF085-554E-427D-925C-037755E36844}" dt="2021-09-15T18:18:38.442" v="3640" actId="208"/>
          <ac:cxnSpMkLst>
            <pc:docMk/>
            <pc:sldMk cId="2043739061" sldId="262"/>
            <ac:cxnSpMk id="7" creationId="{34050728-42A8-4E62-AC15-E381797011C7}"/>
          </ac:cxnSpMkLst>
        </pc:cxnChg>
        <pc:cxnChg chg="add mod">
          <ac:chgData name="Dubin, Jeremy - FSIS" userId="0e6959a4-4983-479b-a2a7-788a9979b005" providerId="ADAL" clId="{389EF085-554E-427D-925C-037755E36844}" dt="2021-09-15T18:18:33.622" v="3639" actId="208"/>
          <ac:cxnSpMkLst>
            <pc:docMk/>
            <pc:sldMk cId="2043739061" sldId="262"/>
            <ac:cxnSpMk id="9" creationId="{70E66582-7CF4-4236-8819-003FAA4E5DF1}"/>
          </ac:cxnSpMkLst>
        </pc:cxnChg>
      </pc:sldChg>
      <pc:sldChg chg="addSp modSp mod modTransition modAnim modNotesTx">
        <pc:chgData name="Dubin, Jeremy - FSIS" userId="0e6959a4-4983-479b-a2a7-788a9979b005" providerId="ADAL" clId="{389EF085-554E-427D-925C-037755E36844}" dt="2021-09-16T14:46:27.124" v="9204"/>
        <pc:sldMkLst>
          <pc:docMk/>
          <pc:sldMk cId="1451451007" sldId="263"/>
        </pc:sldMkLst>
        <pc:picChg chg="mod modCrop">
          <ac:chgData name="Dubin, Jeremy - FSIS" userId="0e6959a4-4983-479b-a2a7-788a9979b005" providerId="ADAL" clId="{389EF085-554E-427D-925C-037755E36844}" dt="2021-09-14T19:18:22.155" v="199" actId="1076"/>
          <ac:picMkLst>
            <pc:docMk/>
            <pc:sldMk cId="1451451007" sldId="263"/>
            <ac:picMk id="5" creationId="{D66B4BBE-31D7-4334-A017-EE46CA87A3E9}"/>
          </ac:picMkLst>
        </pc:picChg>
        <pc:picChg chg="add mod">
          <ac:chgData name="Dubin, Jeremy - FSIS" userId="0e6959a4-4983-479b-a2a7-788a9979b005" providerId="ADAL" clId="{389EF085-554E-427D-925C-037755E36844}" dt="2021-09-16T14:46:27.124" v="9204"/>
          <ac:picMkLst>
            <pc:docMk/>
            <pc:sldMk cId="1451451007" sldId="263"/>
            <ac:picMk id="10" creationId="{2694FA5E-39C5-4257-8F6E-5158026ED1FA}"/>
          </ac:picMkLst>
        </pc:picChg>
        <pc:cxnChg chg="add mod">
          <ac:chgData name="Dubin, Jeremy - FSIS" userId="0e6959a4-4983-479b-a2a7-788a9979b005" providerId="ADAL" clId="{389EF085-554E-427D-925C-037755E36844}" dt="2021-09-15T14:57:44.398" v="1258" actId="1582"/>
          <ac:cxnSpMkLst>
            <pc:docMk/>
            <pc:sldMk cId="1451451007" sldId="263"/>
            <ac:cxnSpMk id="7" creationId="{9526C5CB-7F33-49F1-A74E-A495CE176919}"/>
          </ac:cxnSpMkLst>
        </pc:cxnChg>
        <pc:cxnChg chg="add mod">
          <ac:chgData name="Dubin, Jeremy - FSIS" userId="0e6959a4-4983-479b-a2a7-788a9979b005" providerId="ADAL" clId="{389EF085-554E-427D-925C-037755E36844}" dt="2021-09-15T18:18:44.135" v="3641" actId="208"/>
          <ac:cxnSpMkLst>
            <pc:docMk/>
            <pc:sldMk cId="1451451007" sldId="263"/>
            <ac:cxnSpMk id="8" creationId="{A178BB2E-2CA4-4EBD-BE1C-F786FDCF2AAC}"/>
          </ac:cxnSpMkLst>
        </pc:cxnChg>
        <pc:cxnChg chg="add mod">
          <ac:chgData name="Dubin, Jeremy - FSIS" userId="0e6959a4-4983-479b-a2a7-788a9979b005" providerId="ADAL" clId="{389EF085-554E-427D-925C-037755E36844}" dt="2021-09-15T18:18:48.089" v="3642" actId="208"/>
          <ac:cxnSpMkLst>
            <pc:docMk/>
            <pc:sldMk cId="1451451007" sldId="263"/>
            <ac:cxnSpMk id="9" creationId="{5678B4EE-D1EB-4534-B24B-1C9F24AD73C2}"/>
          </ac:cxnSpMkLst>
        </pc:cxnChg>
      </pc:sldChg>
      <pc:sldChg chg="addSp modSp mod modTransition modAnim modNotesTx">
        <pc:chgData name="Dubin, Jeremy - FSIS" userId="0e6959a4-4983-479b-a2a7-788a9979b005" providerId="ADAL" clId="{389EF085-554E-427D-925C-037755E36844}" dt="2021-09-16T14:46:27.124" v="9204"/>
        <pc:sldMkLst>
          <pc:docMk/>
          <pc:sldMk cId="880720374" sldId="264"/>
        </pc:sldMkLst>
        <pc:picChg chg="mod modCrop">
          <ac:chgData name="Dubin, Jeremy - FSIS" userId="0e6959a4-4983-479b-a2a7-788a9979b005" providerId="ADAL" clId="{389EF085-554E-427D-925C-037755E36844}" dt="2021-09-14T19:18:51.128" v="202" actId="1076"/>
          <ac:picMkLst>
            <pc:docMk/>
            <pc:sldMk cId="880720374" sldId="264"/>
            <ac:picMk id="5" creationId="{6B8DD090-3BF0-4D33-A573-7492DBD2F5CC}"/>
          </ac:picMkLst>
        </pc:picChg>
        <pc:picChg chg="add mod">
          <ac:chgData name="Dubin, Jeremy - FSIS" userId="0e6959a4-4983-479b-a2a7-788a9979b005" providerId="ADAL" clId="{389EF085-554E-427D-925C-037755E36844}" dt="2021-09-16T14:46:27.124" v="9204"/>
          <ac:picMkLst>
            <pc:docMk/>
            <pc:sldMk cId="880720374" sldId="264"/>
            <ac:picMk id="10" creationId="{CE08E52A-E2EA-4051-AADE-215267E660DA}"/>
          </ac:picMkLst>
        </pc:picChg>
        <pc:cxnChg chg="add mod">
          <ac:chgData name="Dubin, Jeremy - FSIS" userId="0e6959a4-4983-479b-a2a7-788a9979b005" providerId="ADAL" clId="{389EF085-554E-427D-925C-037755E36844}" dt="2021-09-15T14:58:15.415" v="1262" actId="1582"/>
          <ac:cxnSpMkLst>
            <pc:docMk/>
            <pc:sldMk cId="880720374" sldId="264"/>
            <ac:cxnSpMk id="7" creationId="{5B3FE160-ED8D-464E-A1FB-86FDBD859224}"/>
          </ac:cxnSpMkLst>
        </pc:cxnChg>
        <pc:cxnChg chg="add mod">
          <ac:chgData name="Dubin, Jeremy - FSIS" userId="0e6959a4-4983-479b-a2a7-788a9979b005" providerId="ADAL" clId="{389EF085-554E-427D-925C-037755E36844}" dt="2021-09-15T18:18:52.495" v="3643" actId="208"/>
          <ac:cxnSpMkLst>
            <pc:docMk/>
            <pc:sldMk cId="880720374" sldId="264"/>
            <ac:cxnSpMk id="8" creationId="{B1308ECD-787E-4091-A438-D452EE969C97}"/>
          </ac:cxnSpMkLst>
        </pc:cxnChg>
        <pc:cxnChg chg="add mod">
          <ac:chgData name="Dubin, Jeremy - FSIS" userId="0e6959a4-4983-479b-a2a7-788a9979b005" providerId="ADAL" clId="{389EF085-554E-427D-925C-037755E36844}" dt="2021-09-15T18:18:57.263" v="3644" actId="208"/>
          <ac:cxnSpMkLst>
            <pc:docMk/>
            <pc:sldMk cId="880720374" sldId="264"/>
            <ac:cxnSpMk id="9" creationId="{9FE9C937-7C40-44A8-AA35-719DCF7833AE}"/>
          </ac:cxnSpMkLst>
        </pc:cxnChg>
      </pc:sldChg>
      <pc:sldChg chg="addSp modSp mod modTransition modAnim modNotesTx">
        <pc:chgData name="Dubin, Jeremy - FSIS" userId="0e6959a4-4983-479b-a2a7-788a9979b005" providerId="ADAL" clId="{389EF085-554E-427D-925C-037755E36844}" dt="2021-09-16T14:46:27.124" v="9204"/>
        <pc:sldMkLst>
          <pc:docMk/>
          <pc:sldMk cId="116405067" sldId="265"/>
        </pc:sldMkLst>
        <pc:spChg chg="add mod">
          <ac:chgData name="Dubin, Jeremy - FSIS" userId="0e6959a4-4983-479b-a2a7-788a9979b005" providerId="ADAL" clId="{389EF085-554E-427D-925C-037755E36844}" dt="2021-09-15T14:58:37.383" v="1266" actId="1582"/>
          <ac:spMkLst>
            <pc:docMk/>
            <pc:sldMk cId="116405067" sldId="265"/>
            <ac:spMk id="6" creationId="{B5E5CF95-0930-4D8E-8CA5-3855DBA1F86A}"/>
          </ac:spMkLst>
        </pc:spChg>
        <pc:picChg chg="mod modCrop">
          <ac:chgData name="Dubin, Jeremy - FSIS" userId="0e6959a4-4983-479b-a2a7-788a9979b005" providerId="ADAL" clId="{389EF085-554E-427D-925C-037755E36844}" dt="2021-09-14T19:19:21.982" v="205" actId="1076"/>
          <ac:picMkLst>
            <pc:docMk/>
            <pc:sldMk cId="116405067" sldId="265"/>
            <ac:picMk id="5" creationId="{75C58590-830B-43E4-8E31-14D1499E74E8}"/>
          </ac:picMkLst>
        </pc:picChg>
        <pc:picChg chg="add mod">
          <ac:chgData name="Dubin, Jeremy - FSIS" userId="0e6959a4-4983-479b-a2a7-788a9979b005" providerId="ADAL" clId="{389EF085-554E-427D-925C-037755E36844}" dt="2021-09-16T14:46:27.124" v="9204"/>
          <ac:picMkLst>
            <pc:docMk/>
            <pc:sldMk cId="116405067" sldId="265"/>
            <ac:picMk id="9" creationId="{4DC94F27-298E-4F61-94D5-B9A559B84EDA}"/>
          </ac:picMkLst>
        </pc:picChg>
        <pc:cxnChg chg="add mod">
          <ac:chgData name="Dubin, Jeremy - FSIS" userId="0e6959a4-4983-479b-a2a7-788a9979b005" providerId="ADAL" clId="{389EF085-554E-427D-925C-037755E36844}" dt="2021-09-15T18:19:05.215" v="3646" actId="208"/>
          <ac:cxnSpMkLst>
            <pc:docMk/>
            <pc:sldMk cId="116405067" sldId="265"/>
            <ac:cxnSpMk id="7" creationId="{7D3A0ACB-1B50-4C07-AFEF-EB3B48ECD5B6}"/>
          </ac:cxnSpMkLst>
        </pc:cxnChg>
        <pc:cxnChg chg="add mod">
          <ac:chgData name="Dubin, Jeremy - FSIS" userId="0e6959a4-4983-479b-a2a7-788a9979b005" providerId="ADAL" clId="{389EF085-554E-427D-925C-037755E36844}" dt="2021-09-15T18:19:02.003" v="3645" actId="208"/>
          <ac:cxnSpMkLst>
            <pc:docMk/>
            <pc:sldMk cId="116405067" sldId="265"/>
            <ac:cxnSpMk id="8" creationId="{A520E711-FA4B-477E-9395-9A699C6BC003}"/>
          </ac:cxnSpMkLst>
        </pc:cxnChg>
      </pc:sldChg>
      <pc:sldChg chg="addSp modSp mod modTransition modAnim modNotesTx">
        <pc:chgData name="Dubin, Jeremy - FSIS" userId="0e6959a4-4983-479b-a2a7-788a9979b005" providerId="ADAL" clId="{389EF085-554E-427D-925C-037755E36844}" dt="2021-09-16T14:46:27.124" v="9204"/>
        <pc:sldMkLst>
          <pc:docMk/>
          <pc:sldMk cId="4217589275" sldId="266"/>
        </pc:sldMkLst>
        <pc:picChg chg="mod modCrop">
          <ac:chgData name="Dubin, Jeremy - FSIS" userId="0e6959a4-4983-479b-a2a7-788a9979b005" providerId="ADAL" clId="{389EF085-554E-427D-925C-037755E36844}" dt="2021-09-14T19:19:38.698" v="208" actId="1076"/>
          <ac:picMkLst>
            <pc:docMk/>
            <pc:sldMk cId="4217589275" sldId="266"/>
            <ac:picMk id="5" creationId="{3FACFB1E-663A-44C2-A12B-9EAC14F74D2E}"/>
          </ac:picMkLst>
        </pc:picChg>
        <pc:picChg chg="add mod">
          <ac:chgData name="Dubin, Jeremy - FSIS" userId="0e6959a4-4983-479b-a2a7-788a9979b005" providerId="ADAL" clId="{389EF085-554E-427D-925C-037755E36844}" dt="2021-09-16T14:46:27.124" v="9204"/>
          <ac:picMkLst>
            <pc:docMk/>
            <pc:sldMk cId="4217589275" sldId="266"/>
            <ac:picMk id="11" creationId="{3F85A83C-078A-4A46-9DFF-7E06197FB7C3}"/>
          </ac:picMkLst>
        </pc:picChg>
        <pc:cxnChg chg="add mod">
          <ac:chgData name="Dubin, Jeremy - FSIS" userId="0e6959a4-4983-479b-a2a7-788a9979b005" providerId="ADAL" clId="{389EF085-554E-427D-925C-037755E36844}" dt="2021-09-15T14:59:08.909" v="1277" actId="1582"/>
          <ac:cxnSpMkLst>
            <pc:docMk/>
            <pc:sldMk cId="4217589275" sldId="266"/>
            <ac:cxnSpMk id="7" creationId="{0EB23906-37C2-4656-850A-548C94BE4356}"/>
          </ac:cxnSpMkLst>
        </pc:cxnChg>
        <pc:cxnChg chg="add mod">
          <ac:chgData name="Dubin, Jeremy - FSIS" userId="0e6959a4-4983-479b-a2a7-788a9979b005" providerId="ADAL" clId="{389EF085-554E-427D-925C-037755E36844}" dt="2021-09-15T18:19:10.046" v="3647" actId="208"/>
          <ac:cxnSpMkLst>
            <pc:docMk/>
            <pc:sldMk cId="4217589275" sldId="266"/>
            <ac:cxnSpMk id="9" creationId="{D8FBA2CB-953B-4CBC-8510-C871108E489B}"/>
          </ac:cxnSpMkLst>
        </pc:cxnChg>
        <pc:cxnChg chg="add mod">
          <ac:chgData name="Dubin, Jeremy - FSIS" userId="0e6959a4-4983-479b-a2a7-788a9979b005" providerId="ADAL" clId="{389EF085-554E-427D-925C-037755E36844}" dt="2021-09-15T18:19:13.784" v="3648" actId="208"/>
          <ac:cxnSpMkLst>
            <pc:docMk/>
            <pc:sldMk cId="4217589275" sldId="266"/>
            <ac:cxnSpMk id="10" creationId="{BC66245D-69DB-4222-B0B7-3563BB510E36}"/>
          </ac:cxnSpMkLst>
        </pc:cxnChg>
      </pc:sldChg>
      <pc:sldChg chg="addSp modSp mod modTransition modAnim modNotesTx">
        <pc:chgData name="Dubin, Jeremy - FSIS" userId="0e6959a4-4983-479b-a2a7-788a9979b005" providerId="ADAL" clId="{389EF085-554E-427D-925C-037755E36844}" dt="2021-09-16T14:46:27.124" v="9204"/>
        <pc:sldMkLst>
          <pc:docMk/>
          <pc:sldMk cId="1442484793" sldId="267"/>
        </pc:sldMkLst>
        <pc:picChg chg="mod modCrop">
          <ac:chgData name="Dubin, Jeremy - FSIS" userId="0e6959a4-4983-479b-a2a7-788a9979b005" providerId="ADAL" clId="{389EF085-554E-427D-925C-037755E36844}" dt="2021-09-14T19:20:00.082" v="211" actId="1076"/>
          <ac:picMkLst>
            <pc:docMk/>
            <pc:sldMk cId="1442484793" sldId="267"/>
            <ac:picMk id="5" creationId="{6F571AEC-ADB1-4A2C-8048-101BBC54C64B}"/>
          </ac:picMkLst>
        </pc:picChg>
        <pc:picChg chg="add mod">
          <ac:chgData name="Dubin, Jeremy - FSIS" userId="0e6959a4-4983-479b-a2a7-788a9979b005" providerId="ADAL" clId="{389EF085-554E-427D-925C-037755E36844}" dt="2021-09-16T14:46:27.124" v="9204"/>
          <ac:picMkLst>
            <pc:docMk/>
            <pc:sldMk cId="1442484793" sldId="267"/>
            <ac:picMk id="12" creationId="{77F87216-4ACB-4081-A2F1-F735A5FFC2ED}"/>
          </ac:picMkLst>
        </pc:picChg>
        <pc:cxnChg chg="add mod">
          <ac:chgData name="Dubin, Jeremy - FSIS" userId="0e6959a4-4983-479b-a2a7-788a9979b005" providerId="ADAL" clId="{389EF085-554E-427D-925C-037755E36844}" dt="2021-09-15T14:59:27.557" v="1281" actId="1582"/>
          <ac:cxnSpMkLst>
            <pc:docMk/>
            <pc:sldMk cId="1442484793" sldId="267"/>
            <ac:cxnSpMk id="7" creationId="{B5EA7C54-E9B8-4111-920E-0A0148578FF2}"/>
          </ac:cxnSpMkLst>
        </pc:cxnChg>
        <pc:cxnChg chg="add mod">
          <ac:chgData name="Dubin, Jeremy - FSIS" userId="0e6959a4-4983-479b-a2a7-788a9979b005" providerId="ADAL" clId="{389EF085-554E-427D-925C-037755E36844}" dt="2021-09-15T18:19:21.944" v="3650" actId="208"/>
          <ac:cxnSpMkLst>
            <pc:docMk/>
            <pc:sldMk cId="1442484793" sldId="267"/>
            <ac:cxnSpMk id="8" creationId="{DB40593D-1C3C-40F7-9E9A-00032F44D22C}"/>
          </ac:cxnSpMkLst>
        </pc:cxnChg>
        <pc:cxnChg chg="add mod">
          <ac:chgData name="Dubin, Jeremy - FSIS" userId="0e6959a4-4983-479b-a2a7-788a9979b005" providerId="ADAL" clId="{389EF085-554E-427D-925C-037755E36844}" dt="2021-09-15T18:19:18.671" v="3649" actId="208"/>
          <ac:cxnSpMkLst>
            <pc:docMk/>
            <pc:sldMk cId="1442484793" sldId="267"/>
            <ac:cxnSpMk id="9" creationId="{1961FFBA-9AE4-446A-8AB5-F57621B42483}"/>
          </ac:cxnSpMkLst>
        </pc:cxnChg>
        <pc:cxnChg chg="add mod">
          <ac:chgData name="Dubin, Jeremy - FSIS" userId="0e6959a4-4983-479b-a2a7-788a9979b005" providerId="ADAL" clId="{389EF085-554E-427D-925C-037755E36844}" dt="2021-09-15T18:35:47.780" v="5049" actId="1582"/>
          <ac:cxnSpMkLst>
            <pc:docMk/>
            <pc:sldMk cId="1442484793" sldId="267"/>
            <ac:cxnSpMk id="11" creationId="{67E6FB8C-99B1-43B8-A07A-FE9AF552725A}"/>
          </ac:cxnSpMkLst>
        </pc:cxnChg>
      </pc:sldChg>
      <pc:sldChg chg="addSp modSp mod modTransition modAnim modNotesTx">
        <pc:chgData name="Dubin, Jeremy - FSIS" userId="0e6959a4-4983-479b-a2a7-788a9979b005" providerId="ADAL" clId="{389EF085-554E-427D-925C-037755E36844}" dt="2021-09-16T14:46:27.124" v="9204"/>
        <pc:sldMkLst>
          <pc:docMk/>
          <pc:sldMk cId="54967412" sldId="268"/>
        </pc:sldMkLst>
        <pc:spChg chg="add mod">
          <ac:chgData name="Dubin, Jeremy - FSIS" userId="0e6959a4-4983-479b-a2a7-788a9979b005" providerId="ADAL" clId="{389EF085-554E-427D-925C-037755E36844}" dt="2021-09-15T18:23:17.224" v="3684" actId="207"/>
          <ac:spMkLst>
            <pc:docMk/>
            <pc:sldMk cId="54967412" sldId="268"/>
            <ac:spMk id="8" creationId="{B52DDB52-4739-471E-8DE5-C90541397ACB}"/>
          </ac:spMkLst>
        </pc:spChg>
        <pc:spChg chg="add mod">
          <ac:chgData name="Dubin, Jeremy - FSIS" userId="0e6959a4-4983-479b-a2a7-788a9979b005" providerId="ADAL" clId="{389EF085-554E-427D-925C-037755E36844}" dt="2021-09-15T18:23:24.447" v="3685" actId="207"/>
          <ac:spMkLst>
            <pc:docMk/>
            <pc:sldMk cId="54967412" sldId="268"/>
            <ac:spMk id="9" creationId="{E15ACCE2-963D-4DBD-B39C-00C4F9754BA8}"/>
          </ac:spMkLst>
        </pc:spChg>
        <pc:spChg chg="add mod">
          <ac:chgData name="Dubin, Jeremy - FSIS" userId="0e6959a4-4983-479b-a2a7-788a9979b005" providerId="ADAL" clId="{389EF085-554E-427D-925C-037755E36844}" dt="2021-09-15T18:23:28.319" v="3686" actId="207"/>
          <ac:spMkLst>
            <pc:docMk/>
            <pc:sldMk cId="54967412" sldId="268"/>
            <ac:spMk id="10" creationId="{2BBBE4D4-D958-4442-A260-0A36AA77BF10}"/>
          </ac:spMkLst>
        </pc:spChg>
        <pc:spChg chg="add mod">
          <ac:chgData name="Dubin, Jeremy - FSIS" userId="0e6959a4-4983-479b-a2a7-788a9979b005" providerId="ADAL" clId="{389EF085-554E-427D-925C-037755E36844}" dt="2021-09-15T18:23:31.164" v="3687" actId="207"/>
          <ac:spMkLst>
            <pc:docMk/>
            <pc:sldMk cId="54967412" sldId="268"/>
            <ac:spMk id="11" creationId="{B920B1D0-69C4-4B54-AC83-AD07C544D0E9}"/>
          </ac:spMkLst>
        </pc:spChg>
        <pc:spChg chg="add mod">
          <ac:chgData name="Dubin, Jeremy - FSIS" userId="0e6959a4-4983-479b-a2a7-788a9979b005" providerId="ADAL" clId="{389EF085-554E-427D-925C-037755E36844}" dt="2021-09-15T18:23:34.573" v="3688" actId="207"/>
          <ac:spMkLst>
            <pc:docMk/>
            <pc:sldMk cId="54967412" sldId="268"/>
            <ac:spMk id="12" creationId="{3651FE2A-4138-4459-8F19-BED2D0E1A47F}"/>
          </ac:spMkLst>
        </pc:spChg>
        <pc:spChg chg="add mod">
          <ac:chgData name="Dubin, Jeremy - FSIS" userId="0e6959a4-4983-479b-a2a7-788a9979b005" providerId="ADAL" clId="{389EF085-554E-427D-925C-037755E36844}" dt="2021-09-15T18:23:39.041" v="3689" actId="207"/>
          <ac:spMkLst>
            <pc:docMk/>
            <pc:sldMk cId="54967412" sldId="268"/>
            <ac:spMk id="13" creationId="{0929DD61-295B-4CB0-9CE9-3AA8988388D8}"/>
          </ac:spMkLst>
        </pc:spChg>
        <pc:spChg chg="add mod">
          <ac:chgData name="Dubin, Jeremy - FSIS" userId="0e6959a4-4983-479b-a2a7-788a9979b005" providerId="ADAL" clId="{389EF085-554E-427D-925C-037755E36844}" dt="2021-09-15T18:23:42.846" v="3690" actId="207"/>
          <ac:spMkLst>
            <pc:docMk/>
            <pc:sldMk cId="54967412" sldId="268"/>
            <ac:spMk id="14" creationId="{B0B1AB1F-C918-4651-B726-EA9487C271EB}"/>
          </ac:spMkLst>
        </pc:spChg>
        <pc:spChg chg="add mod">
          <ac:chgData name="Dubin, Jeremy - FSIS" userId="0e6959a4-4983-479b-a2a7-788a9979b005" providerId="ADAL" clId="{389EF085-554E-427D-925C-037755E36844}" dt="2021-09-15T17:44:31.683" v="3193" actId="1038"/>
          <ac:spMkLst>
            <pc:docMk/>
            <pc:sldMk cId="54967412" sldId="268"/>
            <ac:spMk id="15" creationId="{23FB0047-6D2A-48FF-8EBF-C4B65DA1FC41}"/>
          </ac:spMkLst>
        </pc:spChg>
        <pc:spChg chg="add mod">
          <ac:chgData name="Dubin, Jeremy - FSIS" userId="0e6959a4-4983-479b-a2a7-788a9979b005" providerId="ADAL" clId="{389EF085-554E-427D-925C-037755E36844}" dt="2021-09-15T18:19:27.239" v="3651"/>
          <ac:spMkLst>
            <pc:docMk/>
            <pc:sldMk cId="54967412" sldId="268"/>
            <ac:spMk id="16" creationId="{5219227C-268B-48AF-A0C3-1176ECF56326}"/>
          </ac:spMkLst>
        </pc:spChg>
        <pc:picChg chg="mod modCrop">
          <ac:chgData name="Dubin, Jeremy - FSIS" userId="0e6959a4-4983-479b-a2a7-788a9979b005" providerId="ADAL" clId="{389EF085-554E-427D-925C-037755E36844}" dt="2021-09-14T19:20:16.266" v="214" actId="1076"/>
          <ac:picMkLst>
            <pc:docMk/>
            <pc:sldMk cId="54967412" sldId="268"/>
            <ac:picMk id="5" creationId="{471C9187-4F2A-42CA-B862-0D9482C331B4}"/>
          </ac:picMkLst>
        </pc:picChg>
        <pc:picChg chg="add mod">
          <ac:chgData name="Dubin, Jeremy - FSIS" userId="0e6959a4-4983-479b-a2a7-788a9979b005" providerId="ADAL" clId="{389EF085-554E-427D-925C-037755E36844}" dt="2021-09-16T14:46:27.124" v="9204"/>
          <ac:picMkLst>
            <pc:docMk/>
            <pc:sldMk cId="54967412" sldId="268"/>
            <ac:picMk id="17" creationId="{92E1FD97-DD27-445D-B326-9748F713DB6E}"/>
          </ac:picMkLst>
        </pc:picChg>
        <pc:cxnChg chg="add mod">
          <ac:chgData name="Dubin, Jeremy - FSIS" userId="0e6959a4-4983-479b-a2a7-788a9979b005" providerId="ADAL" clId="{389EF085-554E-427D-925C-037755E36844}" dt="2021-09-15T14:59:52.002" v="1285" actId="1582"/>
          <ac:cxnSpMkLst>
            <pc:docMk/>
            <pc:sldMk cId="54967412" sldId="268"/>
            <ac:cxnSpMk id="7" creationId="{35E292A1-5F34-41AF-8F28-EF2B6EBBF1F8}"/>
          </ac:cxnSpMkLst>
        </pc:cxnChg>
      </pc:sldChg>
      <pc:sldChg chg="addSp modSp mod modTransition modAnim modNotesTx">
        <pc:chgData name="Dubin, Jeremy - FSIS" userId="0e6959a4-4983-479b-a2a7-788a9979b005" providerId="ADAL" clId="{389EF085-554E-427D-925C-037755E36844}" dt="2021-09-16T14:46:27.124" v="9204"/>
        <pc:sldMkLst>
          <pc:docMk/>
          <pc:sldMk cId="1222471809" sldId="269"/>
        </pc:sldMkLst>
        <pc:spChg chg="add mod">
          <ac:chgData name="Dubin, Jeremy - FSIS" userId="0e6959a4-4983-479b-a2a7-788a9979b005" providerId="ADAL" clId="{389EF085-554E-427D-925C-037755E36844}" dt="2021-09-15T18:23:50.525" v="3691" actId="207"/>
          <ac:spMkLst>
            <pc:docMk/>
            <pc:sldMk cId="1222471809" sldId="269"/>
            <ac:spMk id="8" creationId="{A368098D-B77C-48C7-9E16-A2E50B4E95E9}"/>
          </ac:spMkLst>
        </pc:spChg>
        <pc:picChg chg="mod modCrop">
          <ac:chgData name="Dubin, Jeremy - FSIS" userId="0e6959a4-4983-479b-a2a7-788a9979b005" providerId="ADAL" clId="{389EF085-554E-427D-925C-037755E36844}" dt="2021-09-14T19:21:35.713" v="279" actId="1037"/>
          <ac:picMkLst>
            <pc:docMk/>
            <pc:sldMk cId="1222471809" sldId="269"/>
            <ac:picMk id="5" creationId="{2EC8D23F-1D3E-49D8-8F95-785212E8C208}"/>
          </ac:picMkLst>
        </pc:picChg>
        <pc:picChg chg="add mod">
          <ac:chgData name="Dubin, Jeremy - FSIS" userId="0e6959a4-4983-479b-a2a7-788a9979b005" providerId="ADAL" clId="{389EF085-554E-427D-925C-037755E36844}" dt="2021-09-16T14:46:27.124" v="9204"/>
          <ac:picMkLst>
            <pc:docMk/>
            <pc:sldMk cId="1222471809" sldId="269"/>
            <ac:picMk id="13" creationId="{C79C601D-BE8F-4953-BBC1-592AA7BDDB96}"/>
          </ac:picMkLst>
        </pc:picChg>
        <pc:cxnChg chg="add mod">
          <ac:chgData name="Dubin, Jeremy - FSIS" userId="0e6959a4-4983-479b-a2a7-788a9979b005" providerId="ADAL" clId="{389EF085-554E-427D-925C-037755E36844}" dt="2021-09-15T15:00:27.228" v="1289" actId="1582"/>
          <ac:cxnSpMkLst>
            <pc:docMk/>
            <pc:sldMk cId="1222471809" sldId="269"/>
            <ac:cxnSpMk id="7" creationId="{C70236D3-E933-4C37-8DB7-DF0E25A6BC1A}"/>
          </ac:cxnSpMkLst>
        </pc:cxnChg>
        <pc:cxnChg chg="add mod">
          <ac:chgData name="Dubin, Jeremy - FSIS" userId="0e6959a4-4983-479b-a2a7-788a9979b005" providerId="ADAL" clId="{389EF085-554E-427D-925C-037755E36844}" dt="2021-09-15T18:19:33.504" v="3652" actId="208"/>
          <ac:cxnSpMkLst>
            <pc:docMk/>
            <pc:sldMk cId="1222471809" sldId="269"/>
            <ac:cxnSpMk id="10" creationId="{C4BAF3E6-4A0C-4D4E-813E-559878E2306A}"/>
          </ac:cxnSpMkLst>
        </pc:cxnChg>
        <pc:cxnChg chg="add mod">
          <ac:chgData name="Dubin, Jeremy - FSIS" userId="0e6959a4-4983-479b-a2a7-788a9979b005" providerId="ADAL" clId="{389EF085-554E-427D-925C-037755E36844}" dt="2021-09-15T15:32:20.010" v="2517" actId="1582"/>
          <ac:cxnSpMkLst>
            <pc:docMk/>
            <pc:sldMk cId="1222471809" sldId="269"/>
            <ac:cxnSpMk id="12" creationId="{A2E09576-952E-4285-80B1-89E0B305568D}"/>
          </ac:cxnSpMkLst>
        </pc:cxnChg>
      </pc:sldChg>
      <pc:sldChg chg="addSp modSp mod modTransition modAnim modNotesTx">
        <pc:chgData name="Dubin, Jeremy - FSIS" userId="0e6959a4-4983-479b-a2a7-788a9979b005" providerId="ADAL" clId="{389EF085-554E-427D-925C-037755E36844}" dt="2021-09-16T14:46:27.124" v="9204"/>
        <pc:sldMkLst>
          <pc:docMk/>
          <pc:sldMk cId="3180576855" sldId="270"/>
        </pc:sldMkLst>
        <pc:spChg chg="add mod">
          <ac:chgData name="Dubin, Jeremy - FSIS" userId="0e6959a4-4983-479b-a2a7-788a9979b005" providerId="ADAL" clId="{389EF085-554E-427D-925C-037755E36844}" dt="2021-09-15T18:24:02.123" v="3692" actId="207"/>
          <ac:spMkLst>
            <pc:docMk/>
            <pc:sldMk cId="3180576855" sldId="270"/>
            <ac:spMk id="12" creationId="{E81C9AFE-E828-4AE5-AB76-6099832CC326}"/>
          </ac:spMkLst>
        </pc:spChg>
        <pc:picChg chg="mod modCrop">
          <ac:chgData name="Dubin, Jeremy - FSIS" userId="0e6959a4-4983-479b-a2a7-788a9979b005" providerId="ADAL" clId="{389EF085-554E-427D-925C-037755E36844}" dt="2021-09-15T15:32:31.295" v="2518" actId="1076"/>
          <ac:picMkLst>
            <pc:docMk/>
            <pc:sldMk cId="3180576855" sldId="270"/>
            <ac:picMk id="5" creationId="{9D630ADE-FC23-4B4F-8BE3-4ECEC2370C96}"/>
          </ac:picMkLst>
        </pc:picChg>
        <pc:picChg chg="add mod">
          <ac:chgData name="Dubin, Jeremy - FSIS" userId="0e6959a4-4983-479b-a2a7-788a9979b005" providerId="ADAL" clId="{389EF085-554E-427D-925C-037755E36844}" dt="2021-09-16T14:46:27.124" v="9204"/>
          <ac:picMkLst>
            <pc:docMk/>
            <pc:sldMk cId="3180576855" sldId="270"/>
            <ac:picMk id="13" creationId="{318C2C01-0B45-4A11-A28B-68EE19850564}"/>
          </ac:picMkLst>
        </pc:picChg>
        <pc:cxnChg chg="add mod">
          <ac:chgData name="Dubin, Jeremy - FSIS" userId="0e6959a4-4983-479b-a2a7-788a9979b005" providerId="ADAL" clId="{389EF085-554E-427D-925C-037755E36844}" dt="2021-09-15T15:01:41.148" v="1324" actId="1582"/>
          <ac:cxnSpMkLst>
            <pc:docMk/>
            <pc:sldMk cId="3180576855" sldId="270"/>
            <ac:cxnSpMk id="7" creationId="{139A4ABF-4AFC-468B-BBCC-68534A94FC0B}"/>
          </ac:cxnSpMkLst>
        </pc:cxnChg>
        <pc:cxnChg chg="add mod">
          <ac:chgData name="Dubin, Jeremy - FSIS" userId="0e6959a4-4983-479b-a2a7-788a9979b005" providerId="ADAL" clId="{389EF085-554E-427D-925C-037755E36844}" dt="2021-09-15T15:33:02.657" v="2523" actId="1582"/>
          <ac:cxnSpMkLst>
            <pc:docMk/>
            <pc:sldMk cId="3180576855" sldId="270"/>
            <ac:cxnSpMk id="9" creationId="{61C48A26-DEB3-493E-BC1B-97E79EFB69FF}"/>
          </ac:cxnSpMkLst>
        </pc:cxnChg>
        <pc:cxnChg chg="add mod">
          <ac:chgData name="Dubin, Jeremy - FSIS" userId="0e6959a4-4983-479b-a2a7-788a9979b005" providerId="ADAL" clId="{389EF085-554E-427D-925C-037755E36844}" dt="2021-09-15T15:33:16.594" v="2526" actId="1582"/>
          <ac:cxnSpMkLst>
            <pc:docMk/>
            <pc:sldMk cId="3180576855" sldId="270"/>
            <ac:cxnSpMk id="11" creationId="{9EEBEA2F-6DF7-4232-9B8C-42E30C7636D9}"/>
          </ac:cxnSpMkLst>
        </pc:cxnChg>
      </pc:sldChg>
      <pc:sldChg chg="addSp modSp mod modTransition modAnim modNotesTx">
        <pc:chgData name="Dubin, Jeremy - FSIS" userId="0e6959a4-4983-479b-a2a7-788a9979b005" providerId="ADAL" clId="{389EF085-554E-427D-925C-037755E36844}" dt="2021-09-16T14:46:27.124" v="9204"/>
        <pc:sldMkLst>
          <pc:docMk/>
          <pc:sldMk cId="797618784" sldId="271"/>
        </pc:sldMkLst>
        <pc:spChg chg="add mod">
          <ac:chgData name="Dubin, Jeremy - FSIS" userId="0e6959a4-4983-479b-a2a7-788a9979b005" providerId="ADAL" clId="{389EF085-554E-427D-925C-037755E36844}" dt="2021-09-15T18:24:09.053" v="3693" actId="207"/>
          <ac:spMkLst>
            <pc:docMk/>
            <pc:sldMk cId="797618784" sldId="271"/>
            <ac:spMk id="8" creationId="{6850E3CE-4269-46A6-BA43-D9F9C84414A8}"/>
          </ac:spMkLst>
        </pc:spChg>
        <pc:picChg chg="mod modCrop">
          <ac:chgData name="Dubin, Jeremy - FSIS" userId="0e6959a4-4983-479b-a2a7-788a9979b005" providerId="ADAL" clId="{389EF085-554E-427D-925C-037755E36844}" dt="2021-09-15T14:31:07.843" v="798" actId="1076"/>
          <ac:picMkLst>
            <pc:docMk/>
            <pc:sldMk cId="797618784" sldId="271"/>
            <ac:picMk id="5" creationId="{90422369-623A-476D-AB61-4611C451383A}"/>
          </ac:picMkLst>
        </pc:picChg>
        <pc:picChg chg="add mod">
          <ac:chgData name="Dubin, Jeremy - FSIS" userId="0e6959a4-4983-479b-a2a7-788a9979b005" providerId="ADAL" clId="{389EF085-554E-427D-925C-037755E36844}" dt="2021-09-16T14:46:27.124" v="9204"/>
          <ac:picMkLst>
            <pc:docMk/>
            <pc:sldMk cId="797618784" sldId="271"/>
            <ac:picMk id="13" creationId="{605A66CF-DFD9-47B4-8C62-6123FDB8D120}"/>
          </ac:picMkLst>
        </pc:picChg>
        <pc:cxnChg chg="add mod">
          <ac:chgData name="Dubin, Jeremy - FSIS" userId="0e6959a4-4983-479b-a2a7-788a9979b005" providerId="ADAL" clId="{389EF085-554E-427D-925C-037755E36844}" dt="2021-09-15T15:02:01.777" v="1328" actId="1582"/>
          <ac:cxnSpMkLst>
            <pc:docMk/>
            <pc:sldMk cId="797618784" sldId="271"/>
            <ac:cxnSpMk id="7" creationId="{3DC02308-A80F-4760-9798-43F77DEBDE85}"/>
          </ac:cxnSpMkLst>
        </pc:cxnChg>
        <pc:cxnChg chg="add mod">
          <ac:chgData name="Dubin, Jeremy - FSIS" userId="0e6959a4-4983-479b-a2a7-788a9979b005" providerId="ADAL" clId="{389EF085-554E-427D-925C-037755E36844}" dt="2021-09-15T18:19:41.889" v="3653" actId="208"/>
          <ac:cxnSpMkLst>
            <pc:docMk/>
            <pc:sldMk cId="797618784" sldId="271"/>
            <ac:cxnSpMk id="10" creationId="{886AAB09-AD41-4E7A-AFA0-9B9BBAFEB7C3}"/>
          </ac:cxnSpMkLst>
        </pc:cxnChg>
        <pc:cxnChg chg="add mod">
          <ac:chgData name="Dubin, Jeremy - FSIS" userId="0e6959a4-4983-479b-a2a7-788a9979b005" providerId="ADAL" clId="{389EF085-554E-427D-925C-037755E36844}" dt="2021-09-15T15:35:35.248" v="2699" actId="208"/>
          <ac:cxnSpMkLst>
            <pc:docMk/>
            <pc:sldMk cId="797618784" sldId="271"/>
            <ac:cxnSpMk id="12" creationId="{935C8E8E-FCD1-4BED-847F-A29F1DE7BDEC}"/>
          </ac:cxnSpMkLst>
        </pc:cxnChg>
      </pc:sldChg>
      <pc:sldChg chg="addSp modSp mod modTransition modAnim modNotesTx">
        <pc:chgData name="Dubin, Jeremy - FSIS" userId="0e6959a4-4983-479b-a2a7-788a9979b005" providerId="ADAL" clId="{389EF085-554E-427D-925C-037755E36844}" dt="2021-09-16T14:46:27.124" v="9204"/>
        <pc:sldMkLst>
          <pc:docMk/>
          <pc:sldMk cId="2255835328" sldId="272"/>
        </pc:sldMkLst>
        <pc:spChg chg="add mod">
          <ac:chgData name="Dubin, Jeremy - FSIS" userId="0e6959a4-4983-479b-a2a7-788a9979b005" providerId="ADAL" clId="{389EF085-554E-427D-925C-037755E36844}" dt="2021-09-15T18:19:54.583" v="3655" actId="207"/>
          <ac:spMkLst>
            <pc:docMk/>
            <pc:sldMk cId="2255835328" sldId="272"/>
            <ac:spMk id="14" creationId="{C4E6212F-80E4-42B5-B07D-F0237E191178}"/>
          </ac:spMkLst>
        </pc:spChg>
        <pc:picChg chg="mod modCrop">
          <ac:chgData name="Dubin, Jeremy - FSIS" userId="0e6959a4-4983-479b-a2a7-788a9979b005" providerId="ADAL" clId="{389EF085-554E-427D-925C-037755E36844}" dt="2021-09-15T14:31:23.702" v="800" actId="1076"/>
          <ac:picMkLst>
            <pc:docMk/>
            <pc:sldMk cId="2255835328" sldId="272"/>
            <ac:picMk id="5" creationId="{4310A0DD-047D-4F40-B7A3-58A90144354C}"/>
          </ac:picMkLst>
        </pc:picChg>
        <pc:picChg chg="add mod">
          <ac:chgData name="Dubin, Jeremy - FSIS" userId="0e6959a4-4983-479b-a2a7-788a9979b005" providerId="ADAL" clId="{389EF085-554E-427D-925C-037755E36844}" dt="2021-09-16T14:46:27.124" v="9204"/>
          <ac:picMkLst>
            <pc:docMk/>
            <pc:sldMk cId="2255835328" sldId="272"/>
            <ac:picMk id="15" creationId="{EC2F4DE3-B21E-4227-AD24-5D28A17E186F}"/>
          </ac:picMkLst>
        </pc:picChg>
        <pc:cxnChg chg="add mod">
          <ac:chgData name="Dubin, Jeremy - FSIS" userId="0e6959a4-4983-479b-a2a7-788a9979b005" providerId="ADAL" clId="{389EF085-554E-427D-925C-037755E36844}" dt="2021-09-15T15:02:20.031" v="1332" actId="1582"/>
          <ac:cxnSpMkLst>
            <pc:docMk/>
            <pc:sldMk cId="2255835328" sldId="272"/>
            <ac:cxnSpMk id="7" creationId="{8DA14CBF-9A71-4691-BBCC-4535DB824EF4}"/>
          </ac:cxnSpMkLst>
        </pc:cxnChg>
        <pc:cxnChg chg="add mod">
          <ac:chgData name="Dubin, Jeremy - FSIS" userId="0e6959a4-4983-479b-a2a7-788a9979b005" providerId="ADAL" clId="{389EF085-554E-427D-925C-037755E36844}" dt="2021-09-15T15:02:43.140" v="1336" actId="1582"/>
          <ac:cxnSpMkLst>
            <pc:docMk/>
            <pc:sldMk cId="2255835328" sldId="272"/>
            <ac:cxnSpMk id="9" creationId="{A92C0866-F209-4A16-AA33-6C7C5F5CE17C}"/>
          </ac:cxnSpMkLst>
        </pc:cxnChg>
        <pc:cxnChg chg="add mod">
          <ac:chgData name="Dubin, Jeremy - FSIS" userId="0e6959a4-4983-479b-a2a7-788a9979b005" providerId="ADAL" clId="{389EF085-554E-427D-925C-037755E36844}" dt="2021-09-15T18:19:47.402" v="3654" actId="208"/>
          <ac:cxnSpMkLst>
            <pc:docMk/>
            <pc:sldMk cId="2255835328" sldId="272"/>
            <ac:cxnSpMk id="11" creationId="{C0B32C8D-2B6B-4B2A-A429-E12716017ADD}"/>
          </ac:cxnSpMkLst>
        </pc:cxnChg>
        <pc:cxnChg chg="add mod">
          <ac:chgData name="Dubin, Jeremy - FSIS" userId="0e6959a4-4983-479b-a2a7-788a9979b005" providerId="ADAL" clId="{389EF085-554E-427D-925C-037755E36844}" dt="2021-09-15T15:35:59.740" v="2705" actId="1582"/>
          <ac:cxnSpMkLst>
            <pc:docMk/>
            <pc:sldMk cId="2255835328" sldId="272"/>
            <ac:cxnSpMk id="13" creationId="{40FAC317-BEBA-467A-8187-73B639282705}"/>
          </ac:cxnSpMkLst>
        </pc:cxnChg>
      </pc:sldChg>
      <pc:sldChg chg="addSp modSp mod modTransition modNotesTx">
        <pc:chgData name="Dubin, Jeremy - FSIS" userId="0e6959a4-4983-479b-a2a7-788a9979b005" providerId="ADAL" clId="{389EF085-554E-427D-925C-037755E36844}" dt="2021-09-16T14:46:27.124" v="9204"/>
        <pc:sldMkLst>
          <pc:docMk/>
          <pc:sldMk cId="1529210137" sldId="273"/>
        </pc:sldMkLst>
        <pc:spChg chg="add mod">
          <ac:chgData name="Dubin, Jeremy - FSIS" userId="0e6959a4-4983-479b-a2a7-788a9979b005" providerId="ADAL" clId="{389EF085-554E-427D-925C-037755E36844}" dt="2021-09-15T18:24:33.944" v="3697" actId="207"/>
          <ac:spMkLst>
            <pc:docMk/>
            <pc:sldMk cId="1529210137" sldId="273"/>
            <ac:spMk id="6" creationId="{672A77D3-0988-45AE-BA57-0AFD2A1F9FAA}"/>
          </ac:spMkLst>
        </pc:spChg>
        <pc:picChg chg="mod modCrop">
          <ac:chgData name="Dubin, Jeremy - FSIS" userId="0e6959a4-4983-479b-a2a7-788a9979b005" providerId="ADAL" clId="{389EF085-554E-427D-925C-037755E36844}" dt="2021-09-15T14:31:35.092" v="802" actId="1076"/>
          <ac:picMkLst>
            <pc:docMk/>
            <pc:sldMk cId="1529210137" sldId="273"/>
            <ac:picMk id="5" creationId="{0492D737-41E4-464E-B33B-0D01A98AEADD}"/>
          </ac:picMkLst>
        </pc:picChg>
        <pc:picChg chg="add mod">
          <ac:chgData name="Dubin, Jeremy - FSIS" userId="0e6959a4-4983-479b-a2a7-788a9979b005" providerId="ADAL" clId="{389EF085-554E-427D-925C-037755E36844}" dt="2021-09-16T14:46:27.124" v="9204"/>
          <ac:picMkLst>
            <pc:docMk/>
            <pc:sldMk cId="1529210137" sldId="273"/>
            <ac:picMk id="11" creationId="{061D899F-4E96-461E-A0AB-FCBED3D7D8CB}"/>
          </ac:picMkLst>
        </pc:picChg>
        <pc:cxnChg chg="add mod">
          <ac:chgData name="Dubin, Jeremy - FSIS" userId="0e6959a4-4983-479b-a2a7-788a9979b005" providerId="ADAL" clId="{389EF085-554E-427D-925C-037755E36844}" dt="2021-09-15T18:24:16.577" v="3694" actId="208"/>
          <ac:cxnSpMkLst>
            <pc:docMk/>
            <pc:sldMk cId="1529210137" sldId="273"/>
            <ac:cxnSpMk id="8" creationId="{27B267AA-1C39-4672-ADEF-86E2E3BB99A2}"/>
          </ac:cxnSpMkLst>
        </pc:cxnChg>
        <pc:cxnChg chg="add mod">
          <ac:chgData name="Dubin, Jeremy - FSIS" userId="0e6959a4-4983-479b-a2a7-788a9979b005" providerId="ADAL" clId="{389EF085-554E-427D-925C-037755E36844}" dt="2021-09-15T17:31:53.328" v="2776" actId="1035"/>
          <ac:cxnSpMkLst>
            <pc:docMk/>
            <pc:sldMk cId="1529210137" sldId="273"/>
            <ac:cxnSpMk id="10" creationId="{EA09BFC9-3481-4E16-817C-2E5EF1248C10}"/>
          </ac:cxnSpMkLst>
        </pc:cxnChg>
      </pc:sldChg>
      <pc:sldChg chg="addSp modSp mod modTransition modAnim modNotesTx">
        <pc:chgData name="Dubin, Jeremy - FSIS" userId="0e6959a4-4983-479b-a2a7-788a9979b005" providerId="ADAL" clId="{389EF085-554E-427D-925C-037755E36844}" dt="2021-09-16T14:46:27.124" v="9204"/>
        <pc:sldMkLst>
          <pc:docMk/>
          <pc:sldMk cId="2071228569" sldId="274"/>
        </pc:sldMkLst>
        <pc:spChg chg="add mod">
          <ac:chgData name="Dubin, Jeremy - FSIS" userId="0e6959a4-4983-479b-a2a7-788a9979b005" providerId="ADAL" clId="{389EF085-554E-427D-925C-037755E36844}" dt="2021-09-15T18:24:29.874" v="3696" actId="207"/>
          <ac:spMkLst>
            <pc:docMk/>
            <pc:sldMk cId="2071228569" sldId="274"/>
            <ac:spMk id="8" creationId="{835C63B7-DABE-4ADA-A92D-4AEF442BAA8A}"/>
          </ac:spMkLst>
        </pc:spChg>
        <pc:picChg chg="mod modCrop">
          <ac:chgData name="Dubin, Jeremy - FSIS" userId="0e6959a4-4983-479b-a2a7-788a9979b005" providerId="ADAL" clId="{389EF085-554E-427D-925C-037755E36844}" dt="2021-09-15T14:32:09.179" v="804" actId="1076"/>
          <ac:picMkLst>
            <pc:docMk/>
            <pc:sldMk cId="2071228569" sldId="274"/>
            <ac:picMk id="5" creationId="{BF320679-1FFB-4FD4-B9BB-A64F6A8B363A}"/>
          </ac:picMkLst>
        </pc:picChg>
        <pc:picChg chg="add mod">
          <ac:chgData name="Dubin, Jeremy - FSIS" userId="0e6959a4-4983-479b-a2a7-788a9979b005" providerId="ADAL" clId="{389EF085-554E-427D-925C-037755E36844}" dt="2021-09-16T14:46:27.124" v="9204"/>
          <ac:picMkLst>
            <pc:docMk/>
            <pc:sldMk cId="2071228569" sldId="274"/>
            <ac:picMk id="11" creationId="{0F2AB656-04D4-4A2F-A805-0D6E9A578DCF}"/>
          </ac:picMkLst>
        </pc:picChg>
        <pc:cxnChg chg="add mod">
          <ac:chgData name="Dubin, Jeremy - FSIS" userId="0e6959a4-4983-479b-a2a7-788a9979b005" providerId="ADAL" clId="{389EF085-554E-427D-925C-037755E36844}" dt="2021-09-15T15:03:16.250" v="1340" actId="1582"/>
          <ac:cxnSpMkLst>
            <pc:docMk/>
            <pc:sldMk cId="2071228569" sldId="274"/>
            <ac:cxnSpMk id="7" creationId="{9A6C8863-0F81-4152-A402-CC0EDA46C0DB}"/>
          </ac:cxnSpMkLst>
        </pc:cxnChg>
        <pc:cxnChg chg="add mod">
          <ac:chgData name="Dubin, Jeremy - FSIS" userId="0e6959a4-4983-479b-a2a7-788a9979b005" providerId="ADAL" clId="{389EF085-554E-427D-925C-037755E36844}" dt="2021-09-15T18:24:21.780" v="3695" actId="208"/>
          <ac:cxnSpMkLst>
            <pc:docMk/>
            <pc:sldMk cId="2071228569" sldId="274"/>
            <ac:cxnSpMk id="9" creationId="{B83FE102-04F3-4BEA-AA32-D9BFB687AAC3}"/>
          </ac:cxnSpMkLst>
        </pc:cxnChg>
        <pc:cxnChg chg="add mod">
          <ac:chgData name="Dubin, Jeremy - FSIS" userId="0e6959a4-4983-479b-a2a7-788a9979b005" providerId="ADAL" clId="{389EF085-554E-427D-925C-037755E36844}" dt="2021-09-15T17:32:23.521" v="2788" actId="1035"/>
          <ac:cxnSpMkLst>
            <pc:docMk/>
            <pc:sldMk cId="2071228569" sldId="274"/>
            <ac:cxnSpMk id="10" creationId="{CACC7111-ACDE-412F-BF44-BE11304908F2}"/>
          </ac:cxnSpMkLst>
        </pc:cxnChg>
      </pc:sldChg>
      <pc:sldChg chg="addSp modSp mod modTransition modAnim modNotesTx">
        <pc:chgData name="Dubin, Jeremy - FSIS" userId="0e6959a4-4983-479b-a2a7-788a9979b005" providerId="ADAL" clId="{389EF085-554E-427D-925C-037755E36844}" dt="2021-09-16T14:46:27.124" v="9204"/>
        <pc:sldMkLst>
          <pc:docMk/>
          <pc:sldMk cId="1478418632" sldId="275"/>
        </pc:sldMkLst>
        <pc:picChg chg="mod modCrop">
          <ac:chgData name="Dubin, Jeremy - FSIS" userId="0e6959a4-4983-479b-a2a7-788a9979b005" providerId="ADAL" clId="{389EF085-554E-427D-925C-037755E36844}" dt="2021-09-15T14:32:23.992" v="806" actId="1076"/>
          <ac:picMkLst>
            <pc:docMk/>
            <pc:sldMk cId="1478418632" sldId="275"/>
            <ac:picMk id="5" creationId="{1E8A3692-C576-4438-9EED-73EFD0910D99}"/>
          </ac:picMkLst>
        </pc:picChg>
        <pc:picChg chg="add mod">
          <ac:chgData name="Dubin, Jeremy - FSIS" userId="0e6959a4-4983-479b-a2a7-788a9979b005" providerId="ADAL" clId="{389EF085-554E-427D-925C-037755E36844}" dt="2021-09-16T14:46:27.124" v="9204"/>
          <ac:picMkLst>
            <pc:docMk/>
            <pc:sldMk cId="1478418632" sldId="275"/>
            <ac:picMk id="8" creationId="{0D9049FA-EA96-4EDE-8D36-775834CEB0A8}"/>
          </ac:picMkLst>
        </pc:picChg>
        <pc:cxnChg chg="add mod">
          <ac:chgData name="Dubin, Jeremy - FSIS" userId="0e6959a4-4983-479b-a2a7-788a9979b005" providerId="ADAL" clId="{389EF085-554E-427D-925C-037755E36844}" dt="2021-09-15T15:03:37.039" v="1344" actId="1582"/>
          <ac:cxnSpMkLst>
            <pc:docMk/>
            <pc:sldMk cId="1478418632" sldId="275"/>
            <ac:cxnSpMk id="7" creationId="{A1B16118-2FBD-4465-AAA8-B0ED2B96456F}"/>
          </ac:cxnSpMkLst>
        </pc:cxnChg>
      </pc:sldChg>
      <pc:sldChg chg="addSp modSp mod modTransition modAnim modNotesTx">
        <pc:chgData name="Dubin, Jeremy - FSIS" userId="0e6959a4-4983-479b-a2a7-788a9979b005" providerId="ADAL" clId="{389EF085-554E-427D-925C-037755E36844}" dt="2021-09-16T14:46:27.124" v="9204"/>
        <pc:sldMkLst>
          <pc:docMk/>
          <pc:sldMk cId="2741847120" sldId="276"/>
        </pc:sldMkLst>
        <pc:spChg chg="add mod">
          <ac:chgData name="Dubin, Jeremy - FSIS" userId="0e6959a4-4983-479b-a2a7-788a9979b005" providerId="ADAL" clId="{389EF085-554E-427D-925C-037755E36844}" dt="2021-09-15T18:24:49.826" v="3699" actId="207"/>
          <ac:spMkLst>
            <pc:docMk/>
            <pc:sldMk cId="2741847120" sldId="276"/>
            <ac:spMk id="10" creationId="{D96BC304-3E40-454E-ACEA-E84EF07B6A71}"/>
          </ac:spMkLst>
        </pc:spChg>
        <pc:picChg chg="mod modCrop">
          <ac:chgData name="Dubin, Jeremy - FSIS" userId="0e6959a4-4983-479b-a2a7-788a9979b005" providerId="ADAL" clId="{389EF085-554E-427D-925C-037755E36844}" dt="2021-09-15T14:32:38.069" v="808" actId="1076"/>
          <ac:picMkLst>
            <pc:docMk/>
            <pc:sldMk cId="2741847120" sldId="276"/>
            <ac:picMk id="5" creationId="{27A7D835-F595-4A89-91C8-7CA09608C9A0}"/>
          </ac:picMkLst>
        </pc:picChg>
        <pc:picChg chg="add mod">
          <ac:chgData name="Dubin, Jeremy - FSIS" userId="0e6959a4-4983-479b-a2a7-788a9979b005" providerId="ADAL" clId="{389EF085-554E-427D-925C-037755E36844}" dt="2021-09-16T14:46:27.124" v="9204"/>
          <ac:picMkLst>
            <pc:docMk/>
            <pc:sldMk cId="2741847120" sldId="276"/>
            <ac:picMk id="15" creationId="{C65EF053-1695-47A2-9549-88FAC8D3B0D5}"/>
          </ac:picMkLst>
        </pc:picChg>
        <pc:cxnChg chg="add mod">
          <ac:chgData name="Dubin, Jeremy - FSIS" userId="0e6959a4-4983-479b-a2a7-788a9979b005" providerId="ADAL" clId="{389EF085-554E-427D-925C-037755E36844}" dt="2021-09-15T15:03:53.412" v="1348" actId="1582"/>
          <ac:cxnSpMkLst>
            <pc:docMk/>
            <pc:sldMk cId="2741847120" sldId="276"/>
            <ac:cxnSpMk id="7" creationId="{951AA1DD-8279-440B-BE57-7EBB57B4E1D0}"/>
          </ac:cxnSpMkLst>
        </pc:cxnChg>
        <pc:cxnChg chg="add mod">
          <ac:chgData name="Dubin, Jeremy - FSIS" userId="0e6959a4-4983-479b-a2a7-788a9979b005" providerId="ADAL" clId="{389EF085-554E-427D-925C-037755E36844}" dt="2021-09-15T15:04:10.347" v="1352" actId="1582"/>
          <ac:cxnSpMkLst>
            <pc:docMk/>
            <pc:sldMk cId="2741847120" sldId="276"/>
            <ac:cxnSpMk id="9" creationId="{D97DEE47-87FE-4EA0-B602-CE0C7512C752}"/>
          </ac:cxnSpMkLst>
        </pc:cxnChg>
        <pc:cxnChg chg="add mod">
          <ac:chgData name="Dubin, Jeremy - FSIS" userId="0e6959a4-4983-479b-a2a7-788a9979b005" providerId="ADAL" clId="{389EF085-554E-427D-925C-037755E36844}" dt="2021-09-15T18:24:42.200" v="3698" actId="208"/>
          <ac:cxnSpMkLst>
            <pc:docMk/>
            <pc:sldMk cId="2741847120" sldId="276"/>
            <ac:cxnSpMk id="12" creationId="{F2AF46BA-FEA8-40C4-ADFF-BB2333F1C14F}"/>
          </ac:cxnSpMkLst>
        </pc:cxnChg>
        <pc:cxnChg chg="add mod">
          <ac:chgData name="Dubin, Jeremy - FSIS" userId="0e6959a4-4983-479b-a2a7-788a9979b005" providerId="ADAL" clId="{389EF085-554E-427D-925C-037755E36844}" dt="2021-09-15T17:33:11.411" v="2800" actId="1582"/>
          <ac:cxnSpMkLst>
            <pc:docMk/>
            <pc:sldMk cId="2741847120" sldId="276"/>
            <ac:cxnSpMk id="14" creationId="{7244ADD5-08BE-4672-9DB5-B6B67DD6CCA7}"/>
          </ac:cxnSpMkLst>
        </pc:cxnChg>
      </pc:sldChg>
      <pc:sldChg chg="addSp modSp mod modTransition modNotesTx">
        <pc:chgData name="Dubin, Jeremy - FSIS" userId="0e6959a4-4983-479b-a2a7-788a9979b005" providerId="ADAL" clId="{389EF085-554E-427D-925C-037755E36844}" dt="2021-09-16T14:46:27.124" v="9204"/>
        <pc:sldMkLst>
          <pc:docMk/>
          <pc:sldMk cId="2617929229" sldId="277"/>
        </pc:sldMkLst>
        <pc:spChg chg="add mod">
          <ac:chgData name="Dubin, Jeremy - FSIS" userId="0e6959a4-4983-479b-a2a7-788a9979b005" providerId="ADAL" clId="{389EF085-554E-427D-925C-037755E36844}" dt="2021-09-15T18:25:03.631" v="3701" actId="207"/>
          <ac:spMkLst>
            <pc:docMk/>
            <pc:sldMk cId="2617929229" sldId="277"/>
            <ac:spMk id="6" creationId="{E58E7761-B82A-4F00-BC07-237D5C103215}"/>
          </ac:spMkLst>
        </pc:spChg>
        <pc:picChg chg="mod modCrop">
          <ac:chgData name="Dubin, Jeremy - FSIS" userId="0e6959a4-4983-479b-a2a7-788a9979b005" providerId="ADAL" clId="{389EF085-554E-427D-925C-037755E36844}" dt="2021-09-14T19:24:02.920" v="570" actId="14100"/>
          <ac:picMkLst>
            <pc:docMk/>
            <pc:sldMk cId="2617929229" sldId="277"/>
            <ac:picMk id="5" creationId="{179C14A3-7D58-4B3B-82FA-E29C4A76D815}"/>
          </ac:picMkLst>
        </pc:picChg>
        <pc:picChg chg="add mod">
          <ac:chgData name="Dubin, Jeremy - FSIS" userId="0e6959a4-4983-479b-a2a7-788a9979b005" providerId="ADAL" clId="{389EF085-554E-427D-925C-037755E36844}" dt="2021-09-16T14:46:27.124" v="9204"/>
          <ac:picMkLst>
            <pc:docMk/>
            <pc:sldMk cId="2617929229" sldId="277"/>
            <ac:picMk id="11" creationId="{7C657B59-67C9-4E75-88FF-DC2A5838B4FD}"/>
          </ac:picMkLst>
        </pc:picChg>
        <pc:cxnChg chg="add mod">
          <ac:chgData name="Dubin, Jeremy - FSIS" userId="0e6959a4-4983-479b-a2a7-788a9979b005" providerId="ADAL" clId="{389EF085-554E-427D-925C-037755E36844}" dt="2021-09-15T18:24:55.337" v="3700" actId="208"/>
          <ac:cxnSpMkLst>
            <pc:docMk/>
            <pc:sldMk cId="2617929229" sldId="277"/>
            <ac:cxnSpMk id="8" creationId="{C596BB8C-6D2A-4417-8DA8-CE993AFE7643}"/>
          </ac:cxnSpMkLst>
        </pc:cxnChg>
        <pc:cxnChg chg="add mod">
          <ac:chgData name="Dubin, Jeremy - FSIS" userId="0e6959a4-4983-479b-a2a7-788a9979b005" providerId="ADAL" clId="{389EF085-554E-427D-925C-037755E36844}" dt="2021-09-15T17:34:05.245" v="2811" actId="1582"/>
          <ac:cxnSpMkLst>
            <pc:docMk/>
            <pc:sldMk cId="2617929229" sldId="277"/>
            <ac:cxnSpMk id="10" creationId="{85A406BD-5C6D-468B-A4A9-90415EEE6DD5}"/>
          </ac:cxnSpMkLst>
        </pc:cxnChg>
      </pc:sldChg>
      <pc:sldChg chg="addSp modSp mod modTransition modAnim modNotesTx">
        <pc:chgData name="Dubin, Jeremy - FSIS" userId="0e6959a4-4983-479b-a2a7-788a9979b005" providerId="ADAL" clId="{389EF085-554E-427D-925C-037755E36844}" dt="2021-09-16T14:46:27.124" v="9204"/>
        <pc:sldMkLst>
          <pc:docMk/>
          <pc:sldMk cId="2998263359" sldId="278"/>
        </pc:sldMkLst>
        <pc:spChg chg="add mod">
          <ac:chgData name="Dubin, Jeremy - FSIS" userId="0e6959a4-4983-479b-a2a7-788a9979b005" providerId="ADAL" clId="{389EF085-554E-427D-925C-037755E36844}" dt="2021-09-15T18:25:14.482" v="3703" actId="207"/>
          <ac:spMkLst>
            <pc:docMk/>
            <pc:sldMk cId="2998263359" sldId="278"/>
            <ac:spMk id="8" creationId="{F776DA84-353A-4A14-BC55-D4CC41DF7F12}"/>
          </ac:spMkLst>
        </pc:spChg>
        <pc:picChg chg="mod modCrop">
          <ac:chgData name="Dubin, Jeremy - FSIS" userId="0e6959a4-4983-479b-a2a7-788a9979b005" providerId="ADAL" clId="{389EF085-554E-427D-925C-037755E36844}" dt="2021-09-14T19:24:20.293" v="608" actId="1038"/>
          <ac:picMkLst>
            <pc:docMk/>
            <pc:sldMk cId="2998263359" sldId="278"/>
            <ac:picMk id="5" creationId="{8800FD8D-7386-4951-86B3-BEFB539C248C}"/>
          </ac:picMkLst>
        </pc:picChg>
        <pc:picChg chg="add mod">
          <ac:chgData name="Dubin, Jeremy - FSIS" userId="0e6959a4-4983-479b-a2a7-788a9979b005" providerId="ADAL" clId="{389EF085-554E-427D-925C-037755E36844}" dt="2021-09-16T14:46:27.124" v="9204"/>
          <ac:picMkLst>
            <pc:docMk/>
            <pc:sldMk cId="2998263359" sldId="278"/>
            <ac:picMk id="13" creationId="{CD4FA1E3-58DE-4EC1-8D1B-A79AA9366F4C}"/>
          </ac:picMkLst>
        </pc:picChg>
        <pc:cxnChg chg="add mod">
          <ac:chgData name="Dubin, Jeremy - FSIS" userId="0e6959a4-4983-479b-a2a7-788a9979b005" providerId="ADAL" clId="{389EF085-554E-427D-925C-037755E36844}" dt="2021-09-15T15:04:41.740" v="1356" actId="1582"/>
          <ac:cxnSpMkLst>
            <pc:docMk/>
            <pc:sldMk cId="2998263359" sldId="278"/>
            <ac:cxnSpMk id="7" creationId="{02CFEE97-7A93-42D9-ACE8-EC5214365AFD}"/>
          </ac:cxnSpMkLst>
        </pc:cxnChg>
        <pc:cxnChg chg="add mod">
          <ac:chgData name="Dubin, Jeremy - FSIS" userId="0e6959a4-4983-479b-a2a7-788a9979b005" providerId="ADAL" clId="{389EF085-554E-427D-925C-037755E36844}" dt="2021-09-15T18:25:09.361" v="3702" actId="208"/>
          <ac:cxnSpMkLst>
            <pc:docMk/>
            <pc:sldMk cId="2998263359" sldId="278"/>
            <ac:cxnSpMk id="10" creationId="{6D33D753-B1E5-4159-BF70-1E3427079DB5}"/>
          </ac:cxnSpMkLst>
        </pc:cxnChg>
        <pc:cxnChg chg="add mod">
          <ac:chgData name="Dubin, Jeremy - FSIS" userId="0e6959a4-4983-479b-a2a7-788a9979b005" providerId="ADAL" clId="{389EF085-554E-427D-925C-037755E36844}" dt="2021-09-15T17:34:37.084" v="2820" actId="1582"/>
          <ac:cxnSpMkLst>
            <pc:docMk/>
            <pc:sldMk cId="2998263359" sldId="278"/>
            <ac:cxnSpMk id="12" creationId="{130C45CC-3E86-4FAC-B2C0-2E10D9E75C00}"/>
          </ac:cxnSpMkLst>
        </pc:cxnChg>
      </pc:sldChg>
      <pc:sldChg chg="addSp modSp mod modTransition modAnim modNotesTx">
        <pc:chgData name="Dubin, Jeremy - FSIS" userId="0e6959a4-4983-479b-a2a7-788a9979b005" providerId="ADAL" clId="{389EF085-554E-427D-925C-037755E36844}" dt="2021-09-16T14:46:27.124" v="9204"/>
        <pc:sldMkLst>
          <pc:docMk/>
          <pc:sldMk cId="156863755" sldId="279"/>
        </pc:sldMkLst>
        <pc:picChg chg="mod modCrop">
          <ac:chgData name="Dubin, Jeremy - FSIS" userId="0e6959a4-4983-479b-a2a7-788a9979b005" providerId="ADAL" clId="{389EF085-554E-427D-925C-037755E36844}" dt="2021-09-14T19:24:35.623" v="636" actId="1038"/>
          <ac:picMkLst>
            <pc:docMk/>
            <pc:sldMk cId="156863755" sldId="279"/>
            <ac:picMk id="5" creationId="{3CFB7165-562E-457E-B3C5-5FCDBEC67314}"/>
          </ac:picMkLst>
        </pc:picChg>
        <pc:picChg chg="add mod">
          <ac:chgData name="Dubin, Jeremy - FSIS" userId="0e6959a4-4983-479b-a2a7-788a9979b005" providerId="ADAL" clId="{389EF085-554E-427D-925C-037755E36844}" dt="2021-09-16T14:46:27.124" v="9204"/>
          <ac:picMkLst>
            <pc:docMk/>
            <pc:sldMk cId="156863755" sldId="279"/>
            <ac:picMk id="8" creationId="{83B3A7FE-4DF0-496A-AA8A-1A4EE666A154}"/>
          </ac:picMkLst>
        </pc:picChg>
        <pc:cxnChg chg="add mod">
          <ac:chgData name="Dubin, Jeremy - FSIS" userId="0e6959a4-4983-479b-a2a7-788a9979b005" providerId="ADAL" clId="{389EF085-554E-427D-925C-037755E36844}" dt="2021-09-15T15:05:01.298" v="1360" actId="1582"/>
          <ac:cxnSpMkLst>
            <pc:docMk/>
            <pc:sldMk cId="156863755" sldId="279"/>
            <ac:cxnSpMk id="7" creationId="{D6557865-D2ED-4899-BF8D-A6D721EF3EFE}"/>
          </ac:cxnSpMkLst>
        </pc:cxnChg>
      </pc:sldChg>
      <pc:sldChg chg="addSp modSp mod modTransition modAnim modNotesTx">
        <pc:chgData name="Dubin, Jeremy - FSIS" userId="0e6959a4-4983-479b-a2a7-788a9979b005" providerId="ADAL" clId="{389EF085-554E-427D-925C-037755E36844}" dt="2021-09-16T14:46:27.124" v="9204"/>
        <pc:sldMkLst>
          <pc:docMk/>
          <pc:sldMk cId="876357681" sldId="280"/>
        </pc:sldMkLst>
        <pc:spChg chg="add mod">
          <ac:chgData name="Dubin, Jeremy - FSIS" userId="0e6959a4-4983-479b-a2a7-788a9979b005" providerId="ADAL" clId="{389EF085-554E-427D-925C-037755E36844}" dt="2021-09-15T18:25:24.232" v="3705" actId="207"/>
          <ac:spMkLst>
            <pc:docMk/>
            <pc:sldMk cId="876357681" sldId="280"/>
            <ac:spMk id="10" creationId="{9BEB4436-F88E-4BB7-978C-AFBFE76CDB52}"/>
          </ac:spMkLst>
        </pc:spChg>
        <pc:picChg chg="mod modCrop">
          <ac:chgData name="Dubin, Jeremy - FSIS" userId="0e6959a4-4983-479b-a2a7-788a9979b005" providerId="ADAL" clId="{389EF085-554E-427D-925C-037755E36844}" dt="2021-09-14T19:24:50.212" v="669" actId="1038"/>
          <ac:picMkLst>
            <pc:docMk/>
            <pc:sldMk cId="876357681" sldId="280"/>
            <ac:picMk id="5" creationId="{517EF1A5-ECD8-44B9-8FE6-7838142B4DB4}"/>
          </ac:picMkLst>
        </pc:picChg>
        <pc:picChg chg="add mod">
          <ac:chgData name="Dubin, Jeremy - FSIS" userId="0e6959a4-4983-479b-a2a7-788a9979b005" providerId="ADAL" clId="{389EF085-554E-427D-925C-037755E36844}" dt="2021-09-16T14:46:27.124" v="9204"/>
          <ac:picMkLst>
            <pc:docMk/>
            <pc:sldMk cId="876357681" sldId="280"/>
            <ac:picMk id="15" creationId="{D9CA2D13-284A-4F01-8ED8-C192014B43F8}"/>
          </ac:picMkLst>
        </pc:picChg>
        <pc:cxnChg chg="add mod">
          <ac:chgData name="Dubin, Jeremy - FSIS" userId="0e6959a4-4983-479b-a2a7-788a9979b005" providerId="ADAL" clId="{389EF085-554E-427D-925C-037755E36844}" dt="2021-09-15T15:05:21.044" v="1364" actId="1582"/>
          <ac:cxnSpMkLst>
            <pc:docMk/>
            <pc:sldMk cId="876357681" sldId="280"/>
            <ac:cxnSpMk id="7" creationId="{5A41C419-F7ED-4D9F-B62C-3EE114D0807E}"/>
          </ac:cxnSpMkLst>
        </pc:cxnChg>
        <pc:cxnChg chg="add mod">
          <ac:chgData name="Dubin, Jeremy - FSIS" userId="0e6959a4-4983-479b-a2a7-788a9979b005" providerId="ADAL" clId="{389EF085-554E-427D-925C-037755E36844}" dt="2021-09-15T15:05:37.834" v="1368" actId="1582"/>
          <ac:cxnSpMkLst>
            <pc:docMk/>
            <pc:sldMk cId="876357681" sldId="280"/>
            <ac:cxnSpMk id="9" creationId="{09EAE767-6CE0-41F3-A5B2-824481A26479}"/>
          </ac:cxnSpMkLst>
        </pc:cxnChg>
        <pc:cxnChg chg="add mod">
          <ac:chgData name="Dubin, Jeremy - FSIS" userId="0e6959a4-4983-479b-a2a7-788a9979b005" providerId="ADAL" clId="{389EF085-554E-427D-925C-037755E36844}" dt="2021-09-15T18:25:20.408" v="3704" actId="208"/>
          <ac:cxnSpMkLst>
            <pc:docMk/>
            <pc:sldMk cId="876357681" sldId="280"/>
            <ac:cxnSpMk id="12" creationId="{E894EB9E-14A1-4B9E-A850-B556D0579402}"/>
          </ac:cxnSpMkLst>
        </pc:cxnChg>
        <pc:cxnChg chg="add mod">
          <ac:chgData name="Dubin, Jeremy - FSIS" userId="0e6959a4-4983-479b-a2a7-788a9979b005" providerId="ADAL" clId="{389EF085-554E-427D-925C-037755E36844}" dt="2021-09-15T17:35:11.530" v="2835" actId="1035"/>
          <ac:cxnSpMkLst>
            <pc:docMk/>
            <pc:sldMk cId="876357681" sldId="280"/>
            <ac:cxnSpMk id="14" creationId="{9A92BA47-C206-4BB5-984C-3C31A88A924F}"/>
          </ac:cxnSpMkLst>
        </pc:cxnChg>
      </pc:sldChg>
      <pc:sldChg chg="addSp modSp mod modTransition modAnim modNotesTx">
        <pc:chgData name="Dubin, Jeremy - FSIS" userId="0e6959a4-4983-479b-a2a7-788a9979b005" providerId="ADAL" clId="{389EF085-554E-427D-925C-037755E36844}" dt="2021-09-16T14:46:27.124" v="9204"/>
        <pc:sldMkLst>
          <pc:docMk/>
          <pc:sldMk cId="133320058" sldId="281"/>
        </pc:sldMkLst>
        <pc:spChg chg="add mod">
          <ac:chgData name="Dubin, Jeremy - FSIS" userId="0e6959a4-4983-479b-a2a7-788a9979b005" providerId="ADAL" clId="{389EF085-554E-427D-925C-037755E36844}" dt="2021-09-15T18:50:22.974" v="7063" actId="207"/>
          <ac:spMkLst>
            <pc:docMk/>
            <pc:sldMk cId="133320058" sldId="281"/>
            <ac:spMk id="8" creationId="{D8FFF76E-B29B-43F1-B597-1DDBDD0371E1}"/>
          </ac:spMkLst>
        </pc:spChg>
        <pc:spChg chg="add mod">
          <ac:chgData name="Dubin, Jeremy - FSIS" userId="0e6959a4-4983-479b-a2a7-788a9979b005" providerId="ADAL" clId="{389EF085-554E-427D-925C-037755E36844}" dt="2021-09-15T18:25:34.891" v="3707" actId="207"/>
          <ac:spMkLst>
            <pc:docMk/>
            <pc:sldMk cId="133320058" sldId="281"/>
            <ac:spMk id="9" creationId="{AB7D1EF4-FDA6-42A1-860F-01BFD33BB219}"/>
          </ac:spMkLst>
        </pc:spChg>
        <pc:picChg chg="mod modCrop">
          <ac:chgData name="Dubin, Jeremy - FSIS" userId="0e6959a4-4983-479b-a2a7-788a9979b005" providerId="ADAL" clId="{389EF085-554E-427D-925C-037755E36844}" dt="2021-09-15T15:11:25.280" v="1538" actId="1037"/>
          <ac:picMkLst>
            <pc:docMk/>
            <pc:sldMk cId="133320058" sldId="281"/>
            <ac:picMk id="5" creationId="{741A8B82-941F-4337-A6A4-4CB8E0BBA546}"/>
          </ac:picMkLst>
        </pc:picChg>
        <pc:picChg chg="add mod">
          <ac:chgData name="Dubin, Jeremy - FSIS" userId="0e6959a4-4983-479b-a2a7-788a9979b005" providerId="ADAL" clId="{389EF085-554E-427D-925C-037755E36844}" dt="2021-09-16T14:46:27.124" v="9204"/>
          <ac:picMkLst>
            <pc:docMk/>
            <pc:sldMk cId="133320058" sldId="281"/>
            <ac:picMk id="14" creationId="{7F590249-144B-4731-AA19-4D5FD89732F6}"/>
          </ac:picMkLst>
        </pc:picChg>
        <pc:cxnChg chg="add mod">
          <ac:chgData name="Dubin, Jeremy - FSIS" userId="0e6959a4-4983-479b-a2a7-788a9979b005" providerId="ADAL" clId="{389EF085-554E-427D-925C-037755E36844}" dt="2021-09-15T15:06:08.509" v="1372" actId="1582"/>
          <ac:cxnSpMkLst>
            <pc:docMk/>
            <pc:sldMk cId="133320058" sldId="281"/>
            <ac:cxnSpMk id="7" creationId="{6646D464-E442-4041-B0D9-2E805EC072A9}"/>
          </ac:cxnSpMkLst>
        </pc:cxnChg>
        <pc:cxnChg chg="add mod">
          <ac:chgData name="Dubin, Jeremy - FSIS" userId="0e6959a4-4983-479b-a2a7-788a9979b005" providerId="ADAL" clId="{389EF085-554E-427D-925C-037755E36844}" dt="2021-09-15T18:25:29.378" v="3706" actId="208"/>
          <ac:cxnSpMkLst>
            <pc:docMk/>
            <pc:sldMk cId="133320058" sldId="281"/>
            <ac:cxnSpMk id="11" creationId="{5198BE66-F2BA-48C3-87D8-0BA971B1D73F}"/>
          </ac:cxnSpMkLst>
        </pc:cxnChg>
        <pc:cxnChg chg="add mod">
          <ac:chgData name="Dubin, Jeremy - FSIS" userId="0e6959a4-4983-479b-a2a7-788a9979b005" providerId="ADAL" clId="{389EF085-554E-427D-925C-037755E36844}" dt="2021-09-15T17:35:51.406" v="2851" actId="1035"/>
          <ac:cxnSpMkLst>
            <pc:docMk/>
            <pc:sldMk cId="133320058" sldId="281"/>
            <ac:cxnSpMk id="13" creationId="{BCD35320-15B8-4ECB-8B26-A3E13BA1813B}"/>
          </ac:cxnSpMkLst>
        </pc:cxnChg>
      </pc:sldChg>
      <pc:sldChg chg="addSp modSp mod modTransition modAnim modNotesTx">
        <pc:chgData name="Dubin, Jeremy - FSIS" userId="0e6959a4-4983-479b-a2a7-788a9979b005" providerId="ADAL" clId="{389EF085-554E-427D-925C-037755E36844}" dt="2021-09-16T14:46:27.124" v="9204"/>
        <pc:sldMkLst>
          <pc:docMk/>
          <pc:sldMk cId="3288301685" sldId="282"/>
        </pc:sldMkLst>
        <pc:picChg chg="mod modCrop">
          <ac:chgData name="Dubin, Jeremy - FSIS" userId="0e6959a4-4983-479b-a2a7-788a9979b005" providerId="ADAL" clId="{389EF085-554E-427D-925C-037755E36844}" dt="2021-09-14T19:25:17.006" v="748" actId="1037"/>
          <ac:picMkLst>
            <pc:docMk/>
            <pc:sldMk cId="3288301685" sldId="282"/>
            <ac:picMk id="5" creationId="{6A397C77-738E-46DB-81D5-E4B474EA50E6}"/>
          </ac:picMkLst>
        </pc:picChg>
        <pc:picChg chg="add mod">
          <ac:chgData name="Dubin, Jeremy - FSIS" userId="0e6959a4-4983-479b-a2a7-788a9979b005" providerId="ADAL" clId="{389EF085-554E-427D-925C-037755E36844}" dt="2021-09-16T14:46:27.124" v="9204"/>
          <ac:picMkLst>
            <pc:docMk/>
            <pc:sldMk cId="3288301685" sldId="282"/>
            <ac:picMk id="8" creationId="{F456EFCF-C5EC-4957-8105-ED7CD5E73ABE}"/>
          </ac:picMkLst>
        </pc:picChg>
        <pc:cxnChg chg="add mod">
          <ac:chgData name="Dubin, Jeremy - FSIS" userId="0e6959a4-4983-479b-a2a7-788a9979b005" providerId="ADAL" clId="{389EF085-554E-427D-925C-037755E36844}" dt="2021-09-15T18:48:58.544" v="6913" actId="1582"/>
          <ac:cxnSpMkLst>
            <pc:docMk/>
            <pc:sldMk cId="3288301685" sldId="282"/>
            <ac:cxnSpMk id="7" creationId="{E0F773DD-B8DB-4F3D-8A6C-682A95C0E46E}"/>
          </ac:cxnSpMkLst>
        </pc:cxnChg>
      </pc:sldChg>
      <pc:sldChg chg="addSp modSp mod modTransition modAnim modNotesTx">
        <pc:chgData name="Dubin, Jeremy - FSIS" userId="0e6959a4-4983-479b-a2a7-788a9979b005" providerId="ADAL" clId="{389EF085-554E-427D-925C-037755E36844}" dt="2021-09-16T14:46:27.124" v="9204"/>
        <pc:sldMkLst>
          <pc:docMk/>
          <pc:sldMk cId="540905911" sldId="283"/>
        </pc:sldMkLst>
        <pc:spChg chg="add mod">
          <ac:chgData name="Dubin, Jeremy - FSIS" userId="0e6959a4-4983-479b-a2a7-788a9979b005" providerId="ADAL" clId="{389EF085-554E-427D-925C-037755E36844}" dt="2021-09-15T18:50:00.447" v="7061" actId="207"/>
          <ac:spMkLst>
            <pc:docMk/>
            <pc:sldMk cId="540905911" sldId="283"/>
            <ac:spMk id="8" creationId="{7E0FC8BB-D678-41C8-AF3F-848C95B460BD}"/>
          </ac:spMkLst>
        </pc:spChg>
        <pc:spChg chg="add mod">
          <ac:chgData name="Dubin, Jeremy - FSIS" userId="0e6959a4-4983-479b-a2a7-788a9979b005" providerId="ADAL" clId="{389EF085-554E-427D-925C-037755E36844}" dt="2021-09-15T18:25:45.193" v="3709" actId="207"/>
          <ac:spMkLst>
            <pc:docMk/>
            <pc:sldMk cId="540905911" sldId="283"/>
            <ac:spMk id="9" creationId="{8048DBEA-4C7D-4F88-A0B6-4193D8941E9A}"/>
          </ac:spMkLst>
        </pc:spChg>
        <pc:picChg chg="mod modCrop">
          <ac:chgData name="Dubin, Jeremy - FSIS" userId="0e6959a4-4983-479b-a2a7-788a9979b005" providerId="ADAL" clId="{389EF085-554E-427D-925C-037755E36844}" dt="2021-09-15T14:33:07.665" v="809" actId="1076"/>
          <ac:picMkLst>
            <pc:docMk/>
            <pc:sldMk cId="540905911" sldId="283"/>
            <ac:picMk id="5" creationId="{50F626D3-9E74-4ED9-951D-2417ABC0DB6B}"/>
          </ac:picMkLst>
        </pc:picChg>
        <pc:picChg chg="add mod">
          <ac:chgData name="Dubin, Jeremy - FSIS" userId="0e6959a4-4983-479b-a2a7-788a9979b005" providerId="ADAL" clId="{389EF085-554E-427D-925C-037755E36844}" dt="2021-09-16T14:46:27.124" v="9204"/>
          <ac:picMkLst>
            <pc:docMk/>
            <pc:sldMk cId="540905911" sldId="283"/>
            <ac:picMk id="14" creationId="{C454539D-E9F5-4695-AB23-F1F2A24A8F2E}"/>
          </ac:picMkLst>
        </pc:picChg>
        <pc:cxnChg chg="add mod">
          <ac:chgData name="Dubin, Jeremy - FSIS" userId="0e6959a4-4983-479b-a2a7-788a9979b005" providerId="ADAL" clId="{389EF085-554E-427D-925C-037755E36844}" dt="2021-09-15T15:06:41.780" v="1376" actId="1582"/>
          <ac:cxnSpMkLst>
            <pc:docMk/>
            <pc:sldMk cId="540905911" sldId="283"/>
            <ac:cxnSpMk id="7" creationId="{9118B2CF-9DB9-4EAE-B23C-005761504FAA}"/>
          </ac:cxnSpMkLst>
        </pc:cxnChg>
        <pc:cxnChg chg="add mod">
          <ac:chgData name="Dubin, Jeremy - FSIS" userId="0e6959a4-4983-479b-a2a7-788a9979b005" providerId="ADAL" clId="{389EF085-554E-427D-925C-037755E36844}" dt="2021-09-15T18:25:40.449" v="3708" actId="208"/>
          <ac:cxnSpMkLst>
            <pc:docMk/>
            <pc:sldMk cId="540905911" sldId="283"/>
            <ac:cxnSpMk id="11" creationId="{0596B657-7322-4290-A183-D6FAAEB1E760}"/>
          </ac:cxnSpMkLst>
        </pc:cxnChg>
        <pc:cxnChg chg="add mod">
          <ac:chgData name="Dubin, Jeremy - FSIS" userId="0e6959a4-4983-479b-a2a7-788a9979b005" providerId="ADAL" clId="{389EF085-554E-427D-925C-037755E36844}" dt="2021-09-15T17:36:23.927" v="2863" actId="1582"/>
          <ac:cxnSpMkLst>
            <pc:docMk/>
            <pc:sldMk cId="540905911" sldId="283"/>
            <ac:cxnSpMk id="13" creationId="{A6C01FC9-B314-4AFD-BFFD-4CD986D9D382}"/>
          </ac:cxnSpMkLst>
        </pc:cxnChg>
      </pc:sldChg>
      <pc:sldChg chg="addSp modSp mod modTransition modAnim modNotesTx">
        <pc:chgData name="Dubin, Jeremy - FSIS" userId="0e6959a4-4983-479b-a2a7-788a9979b005" providerId="ADAL" clId="{389EF085-554E-427D-925C-037755E36844}" dt="2021-09-16T14:46:27.124" v="9204"/>
        <pc:sldMkLst>
          <pc:docMk/>
          <pc:sldMk cId="664202513" sldId="284"/>
        </pc:sldMkLst>
        <pc:spChg chg="add mod">
          <ac:chgData name="Dubin, Jeremy - FSIS" userId="0e6959a4-4983-479b-a2a7-788a9979b005" providerId="ADAL" clId="{389EF085-554E-427D-925C-037755E36844}" dt="2021-09-15T18:52:06.172" v="7275" actId="207"/>
          <ac:spMkLst>
            <pc:docMk/>
            <pc:sldMk cId="664202513" sldId="284"/>
            <ac:spMk id="8" creationId="{046F39BC-E972-499B-A521-FA0FE126A93E}"/>
          </ac:spMkLst>
        </pc:spChg>
        <pc:spChg chg="add mod">
          <ac:chgData name="Dubin, Jeremy - FSIS" userId="0e6959a4-4983-479b-a2a7-788a9979b005" providerId="ADAL" clId="{389EF085-554E-427D-925C-037755E36844}" dt="2021-09-15T18:52:10.785" v="7276" actId="207"/>
          <ac:spMkLst>
            <pc:docMk/>
            <pc:sldMk cId="664202513" sldId="284"/>
            <ac:spMk id="9" creationId="{DF44EBCC-503F-4AEF-BD63-80F1124B9478}"/>
          </ac:spMkLst>
        </pc:spChg>
        <pc:picChg chg="mod modCrop">
          <ac:chgData name="Dubin, Jeremy - FSIS" userId="0e6959a4-4983-479b-a2a7-788a9979b005" providerId="ADAL" clId="{389EF085-554E-427D-925C-037755E36844}" dt="2021-09-15T14:33:38.627" v="843" actId="1037"/>
          <ac:picMkLst>
            <pc:docMk/>
            <pc:sldMk cId="664202513" sldId="284"/>
            <ac:picMk id="5" creationId="{F703B16D-008F-4146-9917-98D0742972AD}"/>
          </ac:picMkLst>
        </pc:picChg>
        <pc:picChg chg="add mod">
          <ac:chgData name="Dubin, Jeremy - FSIS" userId="0e6959a4-4983-479b-a2a7-788a9979b005" providerId="ADAL" clId="{389EF085-554E-427D-925C-037755E36844}" dt="2021-09-16T14:46:27.124" v="9204"/>
          <ac:picMkLst>
            <pc:docMk/>
            <pc:sldMk cId="664202513" sldId="284"/>
            <ac:picMk id="12" creationId="{5015E9E4-A05D-4C40-A29C-5AB0BC256F4A}"/>
          </ac:picMkLst>
        </pc:picChg>
        <pc:cxnChg chg="add mod">
          <ac:chgData name="Dubin, Jeremy - FSIS" userId="0e6959a4-4983-479b-a2a7-788a9979b005" providerId="ADAL" clId="{389EF085-554E-427D-925C-037755E36844}" dt="2021-09-15T15:07:08.547" v="1380" actId="1582"/>
          <ac:cxnSpMkLst>
            <pc:docMk/>
            <pc:sldMk cId="664202513" sldId="284"/>
            <ac:cxnSpMk id="7" creationId="{0F32BFFE-3499-446A-ADC0-FBF453CC3FCB}"/>
          </ac:cxnSpMkLst>
        </pc:cxnChg>
        <pc:cxnChg chg="add mod">
          <ac:chgData name="Dubin, Jeremy - FSIS" userId="0e6959a4-4983-479b-a2a7-788a9979b005" providerId="ADAL" clId="{389EF085-554E-427D-925C-037755E36844}" dt="2021-09-15T17:50:21.280" v="3438" actId="1036"/>
          <ac:cxnSpMkLst>
            <pc:docMk/>
            <pc:sldMk cId="664202513" sldId="284"/>
            <ac:cxnSpMk id="11" creationId="{91D90468-26E4-4542-B211-5844F27186DF}"/>
          </ac:cxnSpMkLst>
        </pc:cxnChg>
      </pc:sldChg>
      <pc:sldChg chg="addSp modSp mod modTransition modAnim modNotesTx">
        <pc:chgData name="Dubin, Jeremy - FSIS" userId="0e6959a4-4983-479b-a2a7-788a9979b005" providerId="ADAL" clId="{389EF085-554E-427D-925C-037755E36844}" dt="2021-09-16T14:46:27.124" v="9204"/>
        <pc:sldMkLst>
          <pc:docMk/>
          <pc:sldMk cId="254136949" sldId="285"/>
        </pc:sldMkLst>
        <pc:spChg chg="add mod">
          <ac:chgData name="Dubin, Jeremy - FSIS" userId="0e6959a4-4983-479b-a2a7-788a9979b005" providerId="ADAL" clId="{389EF085-554E-427D-925C-037755E36844}" dt="2021-09-15T17:49:20.721" v="3417" actId="208"/>
          <ac:spMkLst>
            <pc:docMk/>
            <pc:sldMk cId="254136949" sldId="285"/>
            <ac:spMk id="8" creationId="{A7715E9A-6E4D-42CB-918B-A8D7AFF54BAC}"/>
          </ac:spMkLst>
        </pc:spChg>
        <pc:spChg chg="add mod">
          <ac:chgData name="Dubin, Jeremy - FSIS" userId="0e6959a4-4983-479b-a2a7-788a9979b005" providerId="ADAL" clId="{389EF085-554E-427D-925C-037755E36844}" dt="2021-09-15T17:49:28.379" v="3420" actId="208"/>
          <ac:spMkLst>
            <pc:docMk/>
            <pc:sldMk cId="254136949" sldId="285"/>
            <ac:spMk id="9" creationId="{7B043AF6-BAB6-4E9B-8153-A4E997948B59}"/>
          </ac:spMkLst>
        </pc:spChg>
        <pc:spChg chg="add mod">
          <ac:chgData name="Dubin, Jeremy - FSIS" userId="0e6959a4-4983-479b-a2a7-788a9979b005" providerId="ADAL" clId="{389EF085-554E-427D-925C-037755E36844}" dt="2021-09-15T17:49:35.812" v="3423" actId="208"/>
          <ac:spMkLst>
            <pc:docMk/>
            <pc:sldMk cId="254136949" sldId="285"/>
            <ac:spMk id="10" creationId="{8F9DEB15-C962-4BEE-B782-9B1EF84D2724}"/>
          </ac:spMkLst>
        </pc:spChg>
        <pc:picChg chg="mod modCrop">
          <ac:chgData name="Dubin, Jeremy - FSIS" userId="0e6959a4-4983-479b-a2a7-788a9979b005" providerId="ADAL" clId="{389EF085-554E-427D-925C-037755E36844}" dt="2021-09-15T14:34:03.226" v="872" actId="1038"/>
          <ac:picMkLst>
            <pc:docMk/>
            <pc:sldMk cId="254136949" sldId="285"/>
            <ac:picMk id="5" creationId="{67B6CFAF-F65B-4F92-92A8-62578755C7BF}"/>
          </ac:picMkLst>
        </pc:picChg>
        <pc:picChg chg="add mod">
          <ac:chgData name="Dubin, Jeremy - FSIS" userId="0e6959a4-4983-479b-a2a7-788a9979b005" providerId="ADAL" clId="{389EF085-554E-427D-925C-037755E36844}" dt="2021-09-16T14:46:27.124" v="9204"/>
          <ac:picMkLst>
            <pc:docMk/>
            <pc:sldMk cId="254136949" sldId="285"/>
            <ac:picMk id="11" creationId="{4DB06841-1BB6-421B-9429-6BC50214DD51}"/>
          </ac:picMkLst>
        </pc:picChg>
        <pc:cxnChg chg="add mod">
          <ac:chgData name="Dubin, Jeremy - FSIS" userId="0e6959a4-4983-479b-a2a7-788a9979b005" providerId="ADAL" clId="{389EF085-554E-427D-925C-037755E36844}" dt="2021-09-15T15:07:50.643" v="1388" actId="1582"/>
          <ac:cxnSpMkLst>
            <pc:docMk/>
            <pc:sldMk cId="254136949" sldId="285"/>
            <ac:cxnSpMk id="7" creationId="{A4701688-7E36-4797-A3AA-2A74525F46D1}"/>
          </ac:cxnSpMkLst>
        </pc:cxnChg>
      </pc:sldChg>
      <pc:sldChg chg="addSp modSp mod modTransition modAnim modNotesTx">
        <pc:chgData name="Dubin, Jeremy - FSIS" userId="0e6959a4-4983-479b-a2a7-788a9979b005" providerId="ADAL" clId="{389EF085-554E-427D-925C-037755E36844}" dt="2021-09-16T14:46:27.124" v="9204"/>
        <pc:sldMkLst>
          <pc:docMk/>
          <pc:sldMk cId="2586390465" sldId="286"/>
        </pc:sldMkLst>
        <pc:spChg chg="add mod">
          <ac:chgData name="Dubin, Jeremy - FSIS" userId="0e6959a4-4983-479b-a2a7-788a9979b005" providerId="ADAL" clId="{389EF085-554E-427D-925C-037755E36844}" dt="2021-09-15T18:51:07.212" v="7067" actId="207"/>
          <ac:spMkLst>
            <pc:docMk/>
            <pc:sldMk cId="2586390465" sldId="286"/>
            <ac:spMk id="8" creationId="{F8BF46D8-25E6-4169-BB40-1AA22129B94B}"/>
          </ac:spMkLst>
        </pc:spChg>
        <pc:spChg chg="add mod">
          <ac:chgData name="Dubin, Jeremy - FSIS" userId="0e6959a4-4983-479b-a2a7-788a9979b005" providerId="ADAL" clId="{389EF085-554E-427D-925C-037755E36844}" dt="2021-09-15T18:26:07.896" v="3713" actId="207"/>
          <ac:spMkLst>
            <pc:docMk/>
            <pc:sldMk cId="2586390465" sldId="286"/>
            <ac:spMk id="9" creationId="{22256CC5-8132-41DB-8878-B252B6BE2188}"/>
          </ac:spMkLst>
        </pc:spChg>
        <pc:picChg chg="mod modCrop">
          <ac:chgData name="Dubin, Jeremy - FSIS" userId="0e6959a4-4983-479b-a2a7-788a9979b005" providerId="ADAL" clId="{389EF085-554E-427D-925C-037755E36844}" dt="2021-09-15T14:34:17.034" v="874" actId="1076"/>
          <ac:picMkLst>
            <pc:docMk/>
            <pc:sldMk cId="2586390465" sldId="286"/>
            <ac:picMk id="5" creationId="{6EF35672-BF52-4114-B841-66C672919B65}"/>
          </ac:picMkLst>
        </pc:picChg>
        <pc:picChg chg="add mod">
          <ac:chgData name="Dubin, Jeremy - FSIS" userId="0e6959a4-4983-479b-a2a7-788a9979b005" providerId="ADAL" clId="{389EF085-554E-427D-925C-037755E36844}" dt="2021-09-16T14:46:27.124" v="9204"/>
          <ac:picMkLst>
            <pc:docMk/>
            <pc:sldMk cId="2586390465" sldId="286"/>
            <ac:picMk id="14" creationId="{98DC71B7-53FE-4105-9861-0A1453C7FCBF}"/>
          </ac:picMkLst>
        </pc:picChg>
        <pc:cxnChg chg="add mod">
          <ac:chgData name="Dubin, Jeremy - FSIS" userId="0e6959a4-4983-479b-a2a7-788a9979b005" providerId="ADAL" clId="{389EF085-554E-427D-925C-037755E36844}" dt="2021-09-15T15:08:19.383" v="1392" actId="1582"/>
          <ac:cxnSpMkLst>
            <pc:docMk/>
            <pc:sldMk cId="2586390465" sldId="286"/>
            <ac:cxnSpMk id="7" creationId="{F73E6AFA-0161-4471-8D6B-61713382F3AB}"/>
          </ac:cxnSpMkLst>
        </pc:cxnChg>
        <pc:cxnChg chg="add mod">
          <ac:chgData name="Dubin, Jeremy - FSIS" userId="0e6959a4-4983-479b-a2a7-788a9979b005" providerId="ADAL" clId="{389EF085-554E-427D-925C-037755E36844}" dt="2021-09-15T18:26:04.473" v="3712" actId="208"/>
          <ac:cxnSpMkLst>
            <pc:docMk/>
            <pc:sldMk cId="2586390465" sldId="286"/>
            <ac:cxnSpMk id="11" creationId="{463AC3DD-2463-4716-806C-945966E34B7B}"/>
          </ac:cxnSpMkLst>
        </pc:cxnChg>
        <pc:cxnChg chg="add mod">
          <ac:chgData name="Dubin, Jeremy - FSIS" userId="0e6959a4-4983-479b-a2a7-788a9979b005" providerId="ADAL" clId="{389EF085-554E-427D-925C-037755E36844}" dt="2021-09-15T17:38:02.535" v="2887" actId="1582"/>
          <ac:cxnSpMkLst>
            <pc:docMk/>
            <pc:sldMk cId="2586390465" sldId="286"/>
            <ac:cxnSpMk id="13" creationId="{6A56DAB6-8D5E-4B6C-B320-53EC462B8E7A}"/>
          </ac:cxnSpMkLst>
        </pc:cxnChg>
      </pc:sldChg>
      <pc:sldChg chg="addSp modSp mod modTransition modAnim modNotesTx">
        <pc:chgData name="Dubin, Jeremy - FSIS" userId="0e6959a4-4983-479b-a2a7-788a9979b005" providerId="ADAL" clId="{389EF085-554E-427D-925C-037755E36844}" dt="2021-09-16T14:46:27.124" v="9204"/>
        <pc:sldMkLst>
          <pc:docMk/>
          <pc:sldMk cId="1803896397" sldId="287"/>
        </pc:sldMkLst>
        <pc:spChg chg="add mod">
          <ac:chgData name="Dubin, Jeremy - FSIS" userId="0e6959a4-4983-479b-a2a7-788a9979b005" providerId="ADAL" clId="{389EF085-554E-427D-925C-037755E36844}" dt="2021-09-15T18:53:35.266" v="7593" actId="207"/>
          <ac:spMkLst>
            <pc:docMk/>
            <pc:sldMk cId="1803896397" sldId="287"/>
            <ac:spMk id="8" creationId="{E9E45A61-F121-411F-BEB5-950A96E20F07}"/>
          </ac:spMkLst>
        </pc:spChg>
        <pc:spChg chg="add mod">
          <ac:chgData name="Dubin, Jeremy - FSIS" userId="0e6959a4-4983-479b-a2a7-788a9979b005" providerId="ADAL" clId="{389EF085-554E-427D-925C-037755E36844}" dt="2021-09-15T18:53:42.603" v="7595" actId="207"/>
          <ac:spMkLst>
            <pc:docMk/>
            <pc:sldMk cId="1803896397" sldId="287"/>
            <ac:spMk id="9" creationId="{0372E760-D776-4004-BF6D-D8106EA7AD07}"/>
          </ac:spMkLst>
        </pc:spChg>
        <pc:spChg chg="add mod">
          <ac:chgData name="Dubin, Jeremy - FSIS" userId="0e6959a4-4983-479b-a2a7-788a9979b005" providerId="ADAL" clId="{389EF085-554E-427D-925C-037755E36844}" dt="2021-09-15T18:53:38.799" v="7594" actId="207"/>
          <ac:spMkLst>
            <pc:docMk/>
            <pc:sldMk cId="1803896397" sldId="287"/>
            <ac:spMk id="10" creationId="{5B848DDD-4D95-48BB-9D7E-63EBC7E9733F}"/>
          </ac:spMkLst>
        </pc:spChg>
        <pc:picChg chg="mod modCrop">
          <ac:chgData name="Dubin, Jeremy - FSIS" userId="0e6959a4-4983-479b-a2a7-788a9979b005" providerId="ADAL" clId="{389EF085-554E-427D-925C-037755E36844}" dt="2021-09-15T14:34:29.930" v="909" actId="1038"/>
          <ac:picMkLst>
            <pc:docMk/>
            <pc:sldMk cId="1803896397" sldId="287"/>
            <ac:picMk id="5" creationId="{9AE368D9-7A5B-4596-9061-6263057BB392}"/>
          </ac:picMkLst>
        </pc:picChg>
        <pc:picChg chg="add mod">
          <ac:chgData name="Dubin, Jeremy - FSIS" userId="0e6959a4-4983-479b-a2a7-788a9979b005" providerId="ADAL" clId="{389EF085-554E-427D-925C-037755E36844}" dt="2021-09-16T14:46:27.124" v="9204"/>
          <ac:picMkLst>
            <pc:docMk/>
            <pc:sldMk cId="1803896397" sldId="287"/>
            <ac:picMk id="11" creationId="{2DCDBF52-E6EB-45BF-9C6C-5CF7F1C2FFF7}"/>
          </ac:picMkLst>
        </pc:picChg>
        <pc:cxnChg chg="add mod">
          <ac:chgData name="Dubin, Jeremy - FSIS" userId="0e6959a4-4983-479b-a2a7-788a9979b005" providerId="ADAL" clId="{389EF085-554E-427D-925C-037755E36844}" dt="2021-09-15T15:08:41.013" v="1396" actId="1582"/>
          <ac:cxnSpMkLst>
            <pc:docMk/>
            <pc:sldMk cId="1803896397" sldId="287"/>
            <ac:cxnSpMk id="7" creationId="{3B514708-6BFE-47AF-84FE-B81309126D40}"/>
          </ac:cxnSpMkLst>
        </pc:cxnChg>
      </pc:sldChg>
      <pc:sldChg chg="addSp modSp mod modTransition modAnim modNotesTx">
        <pc:chgData name="Dubin, Jeremy - FSIS" userId="0e6959a4-4983-479b-a2a7-788a9979b005" providerId="ADAL" clId="{389EF085-554E-427D-925C-037755E36844}" dt="2021-09-16T14:46:27.124" v="9204"/>
        <pc:sldMkLst>
          <pc:docMk/>
          <pc:sldMk cId="3122368992" sldId="288"/>
        </pc:sldMkLst>
        <pc:spChg chg="add mod">
          <ac:chgData name="Dubin, Jeremy - FSIS" userId="0e6959a4-4983-479b-a2a7-788a9979b005" providerId="ADAL" clId="{389EF085-554E-427D-925C-037755E36844}" dt="2021-09-15T18:53:54.796" v="7596" actId="207"/>
          <ac:spMkLst>
            <pc:docMk/>
            <pc:sldMk cId="3122368992" sldId="288"/>
            <ac:spMk id="10" creationId="{B5244056-D2B4-48D6-AA4E-FCF39F4D29C1}"/>
          </ac:spMkLst>
        </pc:spChg>
        <pc:picChg chg="mod modCrop">
          <ac:chgData name="Dubin, Jeremy - FSIS" userId="0e6959a4-4983-479b-a2a7-788a9979b005" providerId="ADAL" clId="{389EF085-554E-427D-925C-037755E36844}" dt="2021-09-15T14:34:43.405" v="944" actId="1038"/>
          <ac:picMkLst>
            <pc:docMk/>
            <pc:sldMk cId="3122368992" sldId="288"/>
            <ac:picMk id="5" creationId="{414B2C7F-EE01-48B0-8AD2-200A970006E8}"/>
          </ac:picMkLst>
        </pc:picChg>
        <pc:picChg chg="add mod">
          <ac:chgData name="Dubin, Jeremy - FSIS" userId="0e6959a4-4983-479b-a2a7-788a9979b005" providerId="ADAL" clId="{389EF085-554E-427D-925C-037755E36844}" dt="2021-09-16T14:46:27.124" v="9204"/>
          <ac:picMkLst>
            <pc:docMk/>
            <pc:sldMk cId="3122368992" sldId="288"/>
            <ac:picMk id="13" creationId="{DE386A12-89D5-42E7-8345-94F54A0D0670}"/>
          </ac:picMkLst>
        </pc:picChg>
        <pc:cxnChg chg="add mod">
          <ac:chgData name="Dubin, Jeremy - FSIS" userId="0e6959a4-4983-479b-a2a7-788a9979b005" providerId="ADAL" clId="{389EF085-554E-427D-925C-037755E36844}" dt="2021-09-15T15:09:12.725" v="1400" actId="1582"/>
          <ac:cxnSpMkLst>
            <pc:docMk/>
            <pc:sldMk cId="3122368992" sldId="288"/>
            <ac:cxnSpMk id="7" creationId="{EE6A19A4-ABE3-49DD-AE15-51D4A49F7361}"/>
          </ac:cxnSpMkLst>
        </pc:cxnChg>
        <pc:cxnChg chg="add mod">
          <ac:chgData name="Dubin, Jeremy - FSIS" userId="0e6959a4-4983-479b-a2a7-788a9979b005" providerId="ADAL" clId="{389EF085-554E-427D-925C-037755E36844}" dt="2021-09-15T15:09:27.383" v="1404" actId="1582"/>
          <ac:cxnSpMkLst>
            <pc:docMk/>
            <pc:sldMk cId="3122368992" sldId="288"/>
            <ac:cxnSpMk id="9" creationId="{C92BAB0E-46C3-4614-B032-F788A3DC6D43}"/>
          </ac:cxnSpMkLst>
        </pc:cxnChg>
        <pc:cxnChg chg="add mod">
          <ac:chgData name="Dubin, Jeremy - FSIS" userId="0e6959a4-4983-479b-a2a7-788a9979b005" providerId="ADAL" clId="{389EF085-554E-427D-925C-037755E36844}" dt="2021-09-15T18:55:13.710" v="7846" actId="1582"/>
          <ac:cxnSpMkLst>
            <pc:docMk/>
            <pc:sldMk cId="3122368992" sldId="288"/>
            <ac:cxnSpMk id="12" creationId="{902001F6-EFF0-4FAF-ABDF-A68DD17605D9}"/>
          </ac:cxnSpMkLst>
        </pc:cxnChg>
      </pc:sldChg>
      <pc:sldChg chg="addSp modSp mod modTransition modAnim modNotesTx">
        <pc:chgData name="Dubin, Jeremy - FSIS" userId="0e6959a4-4983-479b-a2a7-788a9979b005" providerId="ADAL" clId="{389EF085-554E-427D-925C-037755E36844}" dt="2021-09-16T14:46:27.124" v="9204"/>
        <pc:sldMkLst>
          <pc:docMk/>
          <pc:sldMk cId="2424065306" sldId="289"/>
        </pc:sldMkLst>
        <pc:spChg chg="add mod">
          <ac:chgData name="Dubin, Jeremy - FSIS" userId="0e6959a4-4983-479b-a2a7-788a9979b005" providerId="ADAL" clId="{389EF085-554E-427D-925C-037755E36844}" dt="2021-09-15T18:26:17.907" v="3715" actId="207"/>
          <ac:spMkLst>
            <pc:docMk/>
            <pc:sldMk cId="2424065306" sldId="289"/>
            <ac:spMk id="6" creationId="{DDBE5211-F478-4FD6-A373-0FA96746BDEB}"/>
          </ac:spMkLst>
        </pc:spChg>
        <pc:picChg chg="mod modCrop">
          <ac:chgData name="Dubin, Jeremy - FSIS" userId="0e6959a4-4983-479b-a2a7-788a9979b005" providerId="ADAL" clId="{389EF085-554E-427D-925C-037755E36844}" dt="2021-09-15T14:34:55.455" v="946" actId="1076"/>
          <ac:picMkLst>
            <pc:docMk/>
            <pc:sldMk cId="2424065306" sldId="289"/>
            <ac:picMk id="3" creationId="{84B1020B-86F0-4E58-8325-BB5354AFD483}"/>
          </ac:picMkLst>
        </pc:picChg>
        <pc:picChg chg="add mod">
          <ac:chgData name="Dubin, Jeremy - FSIS" userId="0e6959a4-4983-479b-a2a7-788a9979b005" providerId="ADAL" clId="{389EF085-554E-427D-925C-037755E36844}" dt="2021-09-16T14:46:27.124" v="9204"/>
          <ac:picMkLst>
            <pc:docMk/>
            <pc:sldMk cId="2424065306" sldId="289"/>
            <ac:picMk id="11" creationId="{22C298B3-488E-413E-9D4B-23E75ABBC1CB}"/>
          </ac:picMkLst>
        </pc:picChg>
        <pc:cxnChg chg="add mod">
          <ac:chgData name="Dubin, Jeremy - FSIS" userId="0e6959a4-4983-479b-a2a7-788a9979b005" providerId="ADAL" clId="{389EF085-554E-427D-925C-037755E36844}" dt="2021-09-15T15:12:37.649" v="1564" actId="1582"/>
          <ac:cxnSpMkLst>
            <pc:docMk/>
            <pc:sldMk cId="2424065306" sldId="289"/>
            <ac:cxnSpMk id="5" creationId="{CEFAA755-3CFA-429B-B2FF-B37CE9C12265}"/>
          </ac:cxnSpMkLst>
        </pc:cxnChg>
        <pc:cxnChg chg="add mod">
          <ac:chgData name="Dubin, Jeremy - FSIS" userId="0e6959a4-4983-479b-a2a7-788a9979b005" providerId="ADAL" clId="{389EF085-554E-427D-925C-037755E36844}" dt="2021-09-15T18:26:14.425" v="3714" actId="208"/>
          <ac:cxnSpMkLst>
            <pc:docMk/>
            <pc:sldMk cId="2424065306" sldId="289"/>
            <ac:cxnSpMk id="8" creationId="{D8FFC13F-E0C0-4FCB-B955-BA75AC52232C}"/>
          </ac:cxnSpMkLst>
        </pc:cxnChg>
        <pc:cxnChg chg="add mod">
          <ac:chgData name="Dubin, Jeremy - FSIS" userId="0e6959a4-4983-479b-a2a7-788a9979b005" providerId="ADAL" clId="{389EF085-554E-427D-925C-037755E36844}" dt="2021-09-15T17:39:51.420" v="2979" actId="1035"/>
          <ac:cxnSpMkLst>
            <pc:docMk/>
            <pc:sldMk cId="2424065306" sldId="289"/>
            <ac:cxnSpMk id="10" creationId="{E3AB10DA-644F-437F-B599-D1A5E7E1AD39}"/>
          </ac:cxnSpMkLst>
        </pc:cxnChg>
      </pc:sldChg>
      <pc:sldChg chg="addSp modSp mod modTransition modAnim modNotesTx">
        <pc:chgData name="Dubin, Jeremy - FSIS" userId="0e6959a4-4983-479b-a2a7-788a9979b005" providerId="ADAL" clId="{389EF085-554E-427D-925C-037755E36844}" dt="2021-09-16T14:46:27.124" v="9204"/>
        <pc:sldMkLst>
          <pc:docMk/>
          <pc:sldMk cId="3219005890" sldId="290"/>
        </pc:sldMkLst>
        <pc:spChg chg="add mod">
          <ac:chgData name="Dubin, Jeremy - FSIS" userId="0e6959a4-4983-479b-a2a7-788a9979b005" providerId="ADAL" clId="{389EF085-554E-427D-925C-037755E36844}" dt="2021-09-15T18:26:25.754" v="3717" actId="207"/>
          <ac:spMkLst>
            <pc:docMk/>
            <pc:sldMk cId="3219005890" sldId="290"/>
            <ac:spMk id="6" creationId="{2BC3835E-C07A-43B2-B962-FAC01F929B26}"/>
          </ac:spMkLst>
        </pc:spChg>
        <pc:picChg chg="mod modCrop">
          <ac:chgData name="Dubin, Jeremy - FSIS" userId="0e6959a4-4983-479b-a2a7-788a9979b005" providerId="ADAL" clId="{389EF085-554E-427D-925C-037755E36844}" dt="2021-09-15T14:35:08.359" v="948" actId="1076"/>
          <ac:picMkLst>
            <pc:docMk/>
            <pc:sldMk cId="3219005890" sldId="290"/>
            <ac:picMk id="3" creationId="{B08E3917-510D-4BB0-BF5A-E03825258698}"/>
          </ac:picMkLst>
        </pc:picChg>
        <pc:picChg chg="add mod">
          <ac:chgData name="Dubin, Jeremy - FSIS" userId="0e6959a4-4983-479b-a2a7-788a9979b005" providerId="ADAL" clId="{389EF085-554E-427D-925C-037755E36844}" dt="2021-09-16T14:46:27.124" v="9204"/>
          <ac:picMkLst>
            <pc:docMk/>
            <pc:sldMk cId="3219005890" sldId="290"/>
            <ac:picMk id="11" creationId="{87355816-08E7-41DC-A3DF-27C23A2A5E07}"/>
          </ac:picMkLst>
        </pc:picChg>
        <pc:cxnChg chg="add mod">
          <ac:chgData name="Dubin, Jeremy - FSIS" userId="0e6959a4-4983-479b-a2a7-788a9979b005" providerId="ADAL" clId="{389EF085-554E-427D-925C-037755E36844}" dt="2021-09-15T15:12:57.184" v="1568" actId="1582"/>
          <ac:cxnSpMkLst>
            <pc:docMk/>
            <pc:sldMk cId="3219005890" sldId="290"/>
            <ac:cxnSpMk id="5" creationId="{63C9CFE3-91A5-4F19-8EB3-BFB6D22B6BB3}"/>
          </ac:cxnSpMkLst>
        </pc:cxnChg>
        <pc:cxnChg chg="add mod">
          <ac:chgData name="Dubin, Jeremy - FSIS" userId="0e6959a4-4983-479b-a2a7-788a9979b005" providerId="ADAL" clId="{389EF085-554E-427D-925C-037755E36844}" dt="2021-09-15T18:26:22.394" v="3716" actId="208"/>
          <ac:cxnSpMkLst>
            <pc:docMk/>
            <pc:sldMk cId="3219005890" sldId="290"/>
            <ac:cxnSpMk id="8" creationId="{F5678E8C-8B85-46DA-8FE6-21DD83FDA10D}"/>
          </ac:cxnSpMkLst>
        </pc:cxnChg>
        <pc:cxnChg chg="add mod">
          <ac:chgData name="Dubin, Jeremy - FSIS" userId="0e6959a4-4983-479b-a2a7-788a9979b005" providerId="ADAL" clId="{389EF085-554E-427D-925C-037755E36844}" dt="2021-09-15T17:40:21.851" v="2999" actId="1035"/>
          <ac:cxnSpMkLst>
            <pc:docMk/>
            <pc:sldMk cId="3219005890" sldId="290"/>
            <ac:cxnSpMk id="10" creationId="{0DE26497-B111-4ADF-A7F9-973880648F9F}"/>
          </ac:cxnSpMkLst>
        </pc:cxnChg>
      </pc:sldChg>
      <pc:sldChg chg="addSp modSp mod modTransition modAnim modNotesTx">
        <pc:chgData name="Dubin, Jeremy - FSIS" userId="0e6959a4-4983-479b-a2a7-788a9979b005" providerId="ADAL" clId="{389EF085-554E-427D-925C-037755E36844}" dt="2021-09-16T14:46:27.124" v="9204"/>
        <pc:sldMkLst>
          <pc:docMk/>
          <pc:sldMk cId="2875371154" sldId="291"/>
        </pc:sldMkLst>
        <pc:picChg chg="mod modCrop">
          <ac:chgData name="Dubin, Jeremy - FSIS" userId="0e6959a4-4983-479b-a2a7-788a9979b005" providerId="ADAL" clId="{389EF085-554E-427D-925C-037755E36844}" dt="2021-09-15T14:35:19.436" v="950" actId="1076"/>
          <ac:picMkLst>
            <pc:docMk/>
            <pc:sldMk cId="2875371154" sldId="291"/>
            <ac:picMk id="3" creationId="{42E8DD0D-3E91-427A-AAF3-CF626352E510}"/>
          </ac:picMkLst>
        </pc:picChg>
        <pc:picChg chg="add mod">
          <ac:chgData name="Dubin, Jeremy - FSIS" userId="0e6959a4-4983-479b-a2a7-788a9979b005" providerId="ADAL" clId="{389EF085-554E-427D-925C-037755E36844}" dt="2021-09-16T14:46:27.124" v="9204"/>
          <ac:picMkLst>
            <pc:docMk/>
            <pc:sldMk cId="2875371154" sldId="291"/>
            <ac:picMk id="8" creationId="{5A7412A4-1A78-4C87-B4E5-0F509AFC8FBB}"/>
          </ac:picMkLst>
        </pc:picChg>
        <pc:cxnChg chg="add mod">
          <ac:chgData name="Dubin, Jeremy - FSIS" userId="0e6959a4-4983-479b-a2a7-788a9979b005" providerId="ADAL" clId="{389EF085-554E-427D-925C-037755E36844}" dt="2021-09-15T15:13:22.031" v="1572" actId="1582"/>
          <ac:cxnSpMkLst>
            <pc:docMk/>
            <pc:sldMk cId="2875371154" sldId="291"/>
            <ac:cxnSpMk id="5" creationId="{54BFCCF4-5225-4F88-B1F1-B6A8C42321B9}"/>
          </ac:cxnSpMkLst>
        </pc:cxnChg>
        <pc:cxnChg chg="add mod">
          <ac:chgData name="Dubin, Jeremy - FSIS" userId="0e6959a4-4983-479b-a2a7-788a9979b005" providerId="ADAL" clId="{389EF085-554E-427D-925C-037755E36844}" dt="2021-09-15T15:13:40.767" v="1576" actId="1582"/>
          <ac:cxnSpMkLst>
            <pc:docMk/>
            <pc:sldMk cId="2875371154" sldId="291"/>
            <ac:cxnSpMk id="7" creationId="{F89BC360-DA44-4D40-A5FD-98213B102404}"/>
          </ac:cxnSpMkLst>
        </pc:cxnChg>
      </pc:sldChg>
      <pc:sldChg chg="addSp modSp mod modTransition modNotesTx">
        <pc:chgData name="Dubin, Jeremy - FSIS" userId="0e6959a4-4983-479b-a2a7-788a9979b005" providerId="ADAL" clId="{389EF085-554E-427D-925C-037755E36844}" dt="2021-09-16T14:46:27.124" v="9204"/>
        <pc:sldMkLst>
          <pc:docMk/>
          <pc:sldMk cId="1128946085" sldId="292"/>
        </pc:sldMkLst>
        <pc:spChg chg="add mod">
          <ac:chgData name="Dubin, Jeremy - FSIS" userId="0e6959a4-4983-479b-a2a7-788a9979b005" providerId="ADAL" clId="{389EF085-554E-427D-925C-037755E36844}" dt="2021-09-15T18:57:07.924" v="8285" actId="207"/>
          <ac:spMkLst>
            <pc:docMk/>
            <pc:sldMk cId="1128946085" sldId="292"/>
            <ac:spMk id="4" creationId="{963C77C6-E8C1-48C5-BE17-B9503E9EE94A}"/>
          </ac:spMkLst>
        </pc:spChg>
        <pc:spChg chg="add mod">
          <ac:chgData name="Dubin, Jeremy - FSIS" userId="0e6959a4-4983-479b-a2a7-788a9979b005" providerId="ADAL" clId="{389EF085-554E-427D-925C-037755E36844}" dt="2021-09-15T17:48:23.929" v="3401" actId="208"/>
          <ac:spMkLst>
            <pc:docMk/>
            <pc:sldMk cId="1128946085" sldId="292"/>
            <ac:spMk id="5" creationId="{B7CE326C-7991-4A41-BBB2-8608C9458D4B}"/>
          </ac:spMkLst>
        </pc:spChg>
        <pc:spChg chg="add mod">
          <ac:chgData name="Dubin, Jeremy - FSIS" userId="0e6959a4-4983-479b-a2a7-788a9979b005" providerId="ADAL" clId="{389EF085-554E-427D-925C-037755E36844}" dt="2021-09-15T18:57:12.259" v="8286" actId="207"/>
          <ac:spMkLst>
            <pc:docMk/>
            <pc:sldMk cId="1128946085" sldId="292"/>
            <ac:spMk id="6" creationId="{B294DE38-D50A-4E64-B68B-34DA97276A53}"/>
          </ac:spMkLst>
        </pc:spChg>
        <pc:picChg chg="mod modCrop">
          <ac:chgData name="Dubin, Jeremy - FSIS" userId="0e6959a4-4983-479b-a2a7-788a9979b005" providerId="ADAL" clId="{389EF085-554E-427D-925C-037755E36844}" dt="2021-09-15T14:35:32.363" v="984" actId="1038"/>
          <ac:picMkLst>
            <pc:docMk/>
            <pc:sldMk cId="1128946085" sldId="292"/>
            <ac:picMk id="3" creationId="{B974E0D9-AC54-4981-B66B-5F955D180E4A}"/>
          </ac:picMkLst>
        </pc:picChg>
        <pc:picChg chg="add mod">
          <ac:chgData name="Dubin, Jeremy - FSIS" userId="0e6959a4-4983-479b-a2a7-788a9979b005" providerId="ADAL" clId="{389EF085-554E-427D-925C-037755E36844}" dt="2021-09-16T14:46:27.124" v="9204"/>
          <ac:picMkLst>
            <pc:docMk/>
            <pc:sldMk cId="1128946085" sldId="292"/>
            <ac:picMk id="7" creationId="{81125088-699A-409C-9B56-C98BB2C359FD}"/>
          </ac:picMkLst>
        </pc:picChg>
      </pc:sldChg>
      <pc:sldChg chg="addSp delSp modSp mod modTransition modAnim modNotesTx">
        <pc:chgData name="Dubin, Jeremy - FSIS" userId="0e6959a4-4983-479b-a2a7-788a9979b005" providerId="ADAL" clId="{389EF085-554E-427D-925C-037755E36844}" dt="2021-09-16T14:46:27.124" v="9204"/>
        <pc:sldMkLst>
          <pc:docMk/>
          <pc:sldMk cId="2570569170" sldId="293"/>
        </pc:sldMkLst>
        <pc:spChg chg="add mod">
          <ac:chgData name="Dubin, Jeremy - FSIS" userId="0e6959a4-4983-479b-a2a7-788a9979b005" providerId="ADAL" clId="{389EF085-554E-427D-925C-037755E36844}" dt="2021-09-15T15:14:12.615" v="1581" actId="1582"/>
          <ac:spMkLst>
            <pc:docMk/>
            <pc:sldMk cId="2570569170" sldId="293"/>
            <ac:spMk id="4" creationId="{910C07A5-F331-42C5-84FE-B316192ED3D5}"/>
          </ac:spMkLst>
        </pc:spChg>
        <pc:spChg chg="add mod">
          <ac:chgData name="Dubin, Jeremy - FSIS" userId="0e6959a4-4983-479b-a2a7-788a9979b005" providerId="ADAL" clId="{389EF085-554E-427D-925C-037755E36844}" dt="2021-09-15T18:57:37.161" v="8329" actId="207"/>
          <ac:spMkLst>
            <pc:docMk/>
            <pc:sldMk cId="2570569170" sldId="293"/>
            <ac:spMk id="7" creationId="{73CEAFBF-5289-4C57-BA99-5EDDCEEF0D37}"/>
          </ac:spMkLst>
        </pc:spChg>
        <pc:spChg chg="add del">
          <ac:chgData name="Dubin, Jeremy - FSIS" userId="0e6959a4-4983-479b-a2a7-788a9979b005" providerId="ADAL" clId="{389EF085-554E-427D-925C-037755E36844}" dt="2021-09-15T17:42:06.406" v="3136" actId="21"/>
          <ac:spMkLst>
            <pc:docMk/>
            <pc:sldMk cId="2570569170" sldId="293"/>
            <ac:spMk id="8" creationId="{5294A2EC-12CB-4BFF-BB83-0A626F730AB9}"/>
          </ac:spMkLst>
        </pc:spChg>
        <pc:spChg chg="add mod">
          <ac:chgData name="Dubin, Jeremy - FSIS" userId="0e6959a4-4983-479b-a2a7-788a9979b005" providerId="ADAL" clId="{389EF085-554E-427D-925C-037755E36844}" dt="2021-09-15T18:57:40.914" v="8330" actId="207"/>
          <ac:spMkLst>
            <pc:docMk/>
            <pc:sldMk cId="2570569170" sldId="293"/>
            <ac:spMk id="9" creationId="{A839D5FB-B22A-4726-AB7F-B26381E6D678}"/>
          </ac:spMkLst>
        </pc:spChg>
        <pc:picChg chg="mod modCrop">
          <ac:chgData name="Dubin, Jeremy - FSIS" userId="0e6959a4-4983-479b-a2a7-788a9979b005" providerId="ADAL" clId="{389EF085-554E-427D-925C-037755E36844}" dt="2021-09-15T14:35:50.814" v="1012" actId="1038"/>
          <ac:picMkLst>
            <pc:docMk/>
            <pc:sldMk cId="2570569170" sldId="293"/>
            <ac:picMk id="3" creationId="{4AA7DEF4-ECE1-4DDA-B24D-E4DD67D1598F}"/>
          </ac:picMkLst>
        </pc:picChg>
        <pc:picChg chg="add mod">
          <ac:chgData name="Dubin, Jeremy - FSIS" userId="0e6959a4-4983-479b-a2a7-788a9979b005" providerId="ADAL" clId="{389EF085-554E-427D-925C-037755E36844}" dt="2021-09-16T14:46:27.124" v="9204"/>
          <ac:picMkLst>
            <pc:docMk/>
            <pc:sldMk cId="2570569170" sldId="293"/>
            <ac:picMk id="10" creationId="{7029EBA9-2281-4A11-B679-117429BBA56C}"/>
          </ac:picMkLst>
        </pc:picChg>
        <pc:cxnChg chg="add mod">
          <ac:chgData name="Dubin, Jeremy - FSIS" userId="0e6959a4-4983-479b-a2a7-788a9979b005" providerId="ADAL" clId="{389EF085-554E-427D-925C-037755E36844}" dt="2021-09-15T15:14:30.269" v="1585" actId="1582"/>
          <ac:cxnSpMkLst>
            <pc:docMk/>
            <pc:sldMk cId="2570569170" sldId="293"/>
            <ac:cxnSpMk id="6" creationId="{F93ECB22-80F2-499E-9D49-021C745D3788}"/>
          </ac:cxnSpMkLst>
        </pc:cxnChg>
      </pc:sldChg>
      <pc:sldChg chg="addSp modSp mod modTransition modAnim modNotesTx">
        <pc:chgData name="Dubin, Jeremy - FSIS" userId="0e6959a4-4983-479b-a2a7-788a9979b005" providerId="ADAL" clId="{389EF085-554E-427D-925C-037755E36844}" dt="2021-09-16T14:46:27.124" v="9204"/>
        <pc:sldMkLst>
          <pc:docMk/>
          <pc:sldMk cId="2118457991" sldId="294"/>
        </pc:sldMkLst>
        <pc:picChg chg="mod modCrop">
          <ac:chgData name="Dubin, Jeremy - FSIS" userId="0e6959a4-4983-479b-a2a7-788a9979b005" providerId="ADAL" clId="{389EF085-554E-427D-925C-037755E36844}" dt="2021-09-15T14:36:03.082" v="1014" actId="1076"/>
          <ac:picMkLst>
            <pc:docMk/>
            <pc:sldMk cId="2118457991" sldId="294"/>
            <ac:picMk id="3" creationId="{54F7E993-0610-46A2-9B94-606316CB571C}"/>
          </ac:picMkLst>
        </pc:picChg>
        <pc:picChg chg="add mod">
          <ac:chgData name="Dubin, Jeremy - FSIS" userId="0e6959a4-4983-479b-a2a7-788a9979b005" providerId="ADAL" clId="{389EF085-554E-427D-925C-037755E36844}" dt="2021-09-16T14:46:27.124" v="9204"/>
          <ac:picMkLst>
            <pc:docMk/>
            <pc:sldMk cId="2118457991" sldId="294"/>
            <ac:picMk id="6" creationId="{664B512F-6668-4185-AE9B-895B3BE9473C}"/>
          </ac:picMkLst>
        </pc:picChg>
        <pc:cxnChg chg="add mod">
          <ac:chgData name="Dubin, Jeremy - FSIS" userId="0e6959a4-4983-479b-a2a7-788a9979b005" providerId="ADAL" clId="{389EF085-554E-427D-925C-037755E36844}" dt="2021-09-15T15:14:56.722" v="1592" actId="1582"/>
          <ac:cxnSpMkLst>
            <pc:docMk/>
            <pc:sldMk cId="2118457991" sldId="294"/>
            <ac:cxnSpMk id="5" creationId="{9DD36991-AE54-467F-A6F7-DACE30B2B7C7}"/>
          </ac:cxnSpMkLst>
        </pc:cxnChg>
      </pc:sldChg>
      <pc:sldChg chg="addSp modSp mod modTransition modAnim modNotesTx">
        <pc:chgData name="Dubin, Jeremy - FSIS" userId="0e6959a4-4983-479b-a2a7-788a9979b005" providerId="ADAL" clId="{389EF085-554E-427D-925C-037755E36844}" dt="2021-09-16T14:46:27.124" v="9204"/>
        <pc:sldMkLst>
          <pc:docMk/>
          <pc:sldMk cId="1798773360" sldId="295"/>
        </pc:sldMkLst>
        <pc:picChg chg="mod modCrop">
          <ac:chgData name="Dubin, Jeremy - FSIS" userId="0e6959a4-4983-479b-a2a7-788a9979b005" providerId="ADAL" clId="{389EF085-554E-427D-925C-037755E36844}" dt="2021-09-15T14:36:11.634" v="1016" actId="1076"/>
          <ac:picMkLst>
            <pc:docMk/>
            <pc:sldMk cId="1798773360" sldId="295"/>
            <ac:picMk id="3" creationId="{B9F4226A-3D54-45B4-9105-7CF33D01EDC1}"/>
          </ac:picMkLst>
        </pc:picChg>
        <pc:picChg chg="add mod">
          <ac:chgData name="Dubin, Jeremy - FSIS" userId="0e6959a4-4983-479b-a2a7-788a9979b005" providerId="ADAL" clId="{389EF085-554E-427D-925C-037755E36844}" dt="2021-09-16T14:46:27.124" v="9204"/>
          <ac:picMkLst>
            <pc:docMk/>
            <pc:sldMk cId="1798773360" sldId="295"/>
            <ac:picMk id="6" creationId="{3E08168A-10E0-4A19-8955-BC5A32069788}"/>
          </ac:picMkLst>
        </pc:picChg>
        <pc:cxnChg chg="add mod">
          <ac:chgData name="Dubin, Jeremy - FSIS" userId="0e6959a4-4983-479b-a2a7-788a9979b005" providerId="ADAL" clId="{389EF085-554E-427D-925C-037755E36844}" dt="2021-09-15T15:15:14.362" v="1596" actId="1582"/>
          <ac:cxnSpMkLst>
            <pc:docMk/>
            <pc:sldMk cId="1798773360" sldId="295"/>
            <ac:cxnSpMk id="5" creationId="{923EDBF5-E8B3-46E4-AA43-8372C5DC9DD8}"/>
          </ac:cxnSpMkLst>
        </pc:cxnChg>
      </pc:sldChg>
      <pc:sldChg chg="addSp modSp mod modTransition modAnim modNotesTx">
        <pc:chgData name="Dubin, Jeremy - FSIS" userId="0e6959a4-4983-479b-a2a7-788a9979b005" providerId="ADAL" clId="{389EF085-554E-427D-925C-037755E36844}" dt="2021-09-16T14:46:27.124" v="9204"/>
        <pc:sldMkLst>
          <pc:docMk/>
          <pc:sldMk cId="1752193221" sldId="296"/>
        </pc:sldMkLst>
        <pc:spChg chg="add mod">
          <ac:chgData name="Dubin, Jeremy - FSIS" userId="0e6959a4-4983-479b-a2a7-788a9979b005" providerId="ADAL" clId="{389EF085-554E-427D-925C-037755E36844}" dt="2021-09-15T18:26:40.141" v="3719" actId="207"/>
          <ac:spMkLst>
            <pc:docMk/>
            <pc:sldMk cId="1752193221" sldId="296"/>
            <ac:spMk id="8" creationId="{783D10CF-3226-4575-B44A-4A90668991F2}"/>
          </ac:spMkLst>
        </pc:spChg>
        <pc:picChg chg="mod modCrop">
          <ac:chgData name="Dubin, Jeremy - FSIS" userId="0e6959a4-4983-479b-a2a7-788a9979b005" providerId="ADAL" clId="{389EF085-554E-427D-925C-037755E36844}" dt="2021-09-15T14:36:21.849" v="1018" actId="1076"/>
          <ac:picMkLst>
            <pc:docMk/>
            <pc:sldMk cId="1752193221" sldId="296"/>
            <ac:picMk id="3" creationId="{5999BD9C-D9CE-4F0F-9144-C17D07C8CFC6}"/>
          </ac:picMkLst>
        </pc:picChg>
        <pc:picChg chg="add mod">
          <ac:chgData name="Dubin, Jeremy - FSIS" userId="0e6959a4-4983-479b-a2a7-788a9979b005" providerId="ADAL" clId="{389EF085-554E-427D-925C-037755E36844}" dt="2021-09-16T14:46:27.124" v="9204"/>
          <ac:picMkLst>
            <pc:docMk/>
            <pc:sldMk cId="1752193221" sldId="296"/>
            <ac:picMk id="13" creationId="{80DD70AC-7BFD-4D4D-A9BA-BD741EF2D86A}"/>
          </ac:picMkLst>
        </pc:picChg>
        <pc:cxnChg chg="add mod">
          <ac:chgData name="Dubin, Jeremy - FSIS" userId="0e6959a4-4983-479b-a2a7-788a9979b005" providerId="ADAL" clId="{389EF085-554E-427D-925C-037755E36844}" dt="2021-09-15T15:15:35.645" v="1600" actId="1582"/>
          <ac:cxnSpMkLst>
            <pc:docMk/>
            <pc:sldMk cId="1752193221" sldId="296"/>
            <ac:cxnSpMk id="5" creationId="{7A7D85EA-A9E4-4DE4-8472-256DFAF40A60}"/>
          </ac:cxnSpMkLst>
        </pc:cxnChg>
        <pc:cxnChg chg="add mod">
          <ac:chgData name="Dubin, Jeremy - FSIS" userId="0e6959a4-4983-479b-a2a7-788a9979b005" providerId="ADAL" clId="{389EF085-554E-427D-925C-037755E36844}" dt="2021-09-15T15:15:53.015" v="1604" actId="1582"/>
          <ac:cxnSpMkLst>
            <pc:docMk/>
            <pc:sldMk cId="1752193221" sldId="296"/>
            <ac:cxnSpMk id="7" creationId="{A35BFA72-2350-4277-946F-1646A87E880B}"/>
          </ac:cxnSpMkLst>
        </pc:cxnChg>
        <pc:cxnChg chg="add mod">
          <ac:chgData name="Dubin, Jeremy - FSIS" userId="0e6959a4-4983-479b-a2a7-788a9979b005" providerId="ADAL" clId="{389EF085-554E-427D-925C-037755E36844}" dt="2021-09-15T18:26:35.689" v="3718" actId="208"/>
          <ac:cxnSpMkLst>
            <pc:docMk/>
            <pc:sldMk cId="1752193221" sldId="296"/>
            <ac:cxnSpMk id="10" creationId="{B8697DED-B338-482A-833D-C9D2D97D0A19}"/>
          </ac:cxnSpMkLst>
        </pc:cxnChg>
        <pc:cxnChg chg="add mod">
          <ac:chgData name="Dubin, Jeremy - FSIS" userId="0e6959a4-4983-479b-a2a7-788a9979b005" providerId="ADAL" clId="{389EF085-554E-427D-925C-037755E36844}" dt="2021-09-15T17:43:22.604" v="3165" actId="1582"/>
          <ac:cxnSpMkLst>
            <pc:docMk/>
            <pc:sldMk cId="1752193221" sldId="296"/>
            <ac:cxnSpMk id="12" creationId="{D6D7A3EB-4117-40BC-826B-69CE9B88C01E}"/>
          </ac:cxnSpMkLst>
        </pc:cxnChg>
      </pc:sldChg>
      <pc:sldChg chg="addSp modSp mod modTransition modAnim modNotesTx">
        <pc:chgData name="Dubin, Jeremy - FSIS" userId="0e6959a4-4983-479b-a2a7-788a9979b005" providerId="ADAL" clId="{389EF085-554E-427D-925C-037755E36844}" dt="2021-09-16T14:46:27.124" v="9204"/>
        <pc:sldMkLst>
          <pc:docMk/>
          <pc:sldMk cId="12607413" sldId="297"/>
        </pc:sldMkLst>
        <pc:picChg chg="mod modCrop">
          <ac:chgData name="Dubin, Jeremy - FSIS" userId="0e6959a4-4983-479b-a2a7-788a9979b005" providerId="ADAL" clId="{389EF085-554E-427D-925C-037755E36844}" dt="2021-09-15T14:36:33.586" v="1020" actId="1076"/>
          <ac:picMkLst>
            <pc:docMk/>
            <pc:sldMk cId="12607413" sldId="297"/>
            <ac:picMk id="3" creationId="{7BA8D02B-9FD5-4A2E-8AF5-7A7DB18E16B4}"/>
          </ac:picMkLst>
        </pc:picChg>
        <pc:picChg chg="add mod">
          <ac:chgData name="Dubin, Jeremy - FSIS" userId="0e6959a4-4983-479b-a2a7-788a9979b005" providerId="ADAL" clId="{389EF085-554E-427D-925C-037755E36844}" dt="2021-09-16T14:46:27.124" v="9204"/>
          <ac:picMkLst>
            <pc:docMk/>
            <pc:sldMk cId="12607413" sldId="297"/>
            <ac:picMk id="6" creationId="{A46C9772-510D-48AC-9547-7D6B3AD95DC6}"/>
          </ac:picMkLst>
        </pc:picChg>
        <pc:cxnChg chg="add mod">
          <ac:chgData name="Dubin, Jeremy - FSIS" userId="0e6959a4-4983-479b-a2a7-788a9979b005" providerId="ADAL" clId="{389EF085-554E-427D-925C-037755E36844}" dt="2021-09-15T15:16:11.945" v="1608" actId="1582"/>
          <ac:cxnSpMkLst>
            <pc:docMk/>
            <pc:sldMk cId="12607413" sldId="297"/>
            <ac:cxnSpMk id="5" creationId="{EEAC7D12-AE4F-4E55-BA4E-CD9C9BDCB5C7}"/>
          </ac:cxnSpMkLst>
        </pc:cxnChg>
      </pc:sldChg>
      <pc:sldChg chg="addSp modSp mod modTransition modAnim modNotesTx">
        <pc:chgData name="Dubin, Jeremy - FSIS" userId="0e6959a4-4983-479b-a2a7-788a9979b005" providerId="ADAL" clId="{389EF085-554E-427D-925C-037755E36844}" dt="2021-09-16T14:46:27.124" v="9204"/>
        <pc:sldMkLst>
          <pc:docMk/>
          <pc:sldMk cId="2684161426" sldId="298"/>
        </pc:sldMkLst>
        <pc:spChg chg="add mod">
          <ac:chgData name="Dubin, Jeremy - FSIS" userId="0e6959a4-4983-479b-a2a7-788a9979b005" providerId="ADAL" clId="{389EF085-554E-427D-925C-037755E36844}" dt="2021-09-15T18:26:59.419" v="3723" actId="207"/>
          <ac:spMkLst>
            <pc:docMk/>
            <pc:sldMk cId="2684161426" sldId="298"/>
            <ac:spMk id="6" creationId="{C1AAED8F-3A4F-4B8C-87CD-9102C5EAD182}"/>
          </ac:spMkLst>
        </pc:spChg>
        <pc:spChg chg="add mod">
          <ac:chgData name="Dubin, Jeremy - FSIS" userId="0e6959a4-4983-479b-a2a7-788a9979b005" providerId="ADAL" clId="{389EF085-554E-427D-925C-037755E36844}" dt="2021-09-15T18:26:50.825" v="3721" actId="207"/>
          <ac:spMkLst>
            <pc:docMk/>
            <pc:sldMk cId="2684161426" sldId="298"/>
            <ac:spMk id="7" creationId="{63F41575-1991-41AA-A0A0-50992330EC61}"/>
          </ac:spMkLst>
        </pc:spChg>
        <pc:spChg chg="add mod">
          <ac:chgData name="Dubin, Jeremy - FSIS" userId="0e6959a4-4983-479b-a2a7-788a9979b005" providerId="ADAL" clId="{389EF085-554E-427D-925C-037755E36844}" dt="2021-09-15T18:27:08.009" v="3724" actId="207"/>
          <ac:spMkLst>
            <pc:docMk/>
            <pc:sldMk cId="2684161426" sldId="298"/>
            <ac:spMk id="8" creationId="{9C7C636F-E1EF-4C4B-BF41-19F584102F38}"/>
          </ac:spMkLst>
        </pc:spChg>
        <pc:spChg chg="add mod">
          <ac:chgData name="Dubin, Jeremy - FSIS" userId="0e6959a4-4983-479b-a2a7-788a9979b005" providerId="ADAL" clId="{389EF085-554E-427D-925C-037755E36844}" dt="2021-09-15T18:27:11.149" v="3725" actId="207"/>
          <ac:spMkLst>
            <pc:docMk/>
            <pc:sldMk cId="2684161426" sldId="298"/>
            <ac:spMk id="9" creationId="{AC21FF5E-4A73-4E72-A7F6-8041BC41F9A4}"/>
          </ac:spMkLst>
        </pc:spChg>
        <pc:spChg chg="add mod">
          <ac:chgData name="Dubin, Jeremy - FSIS" userId="0e6959a4-4983-479b-a2a7-788a9979b005" providerId="ADAL" clId="{389EF085-554E-427D-925C-037755E36844}" dt="2021-09-15T18:27:13.938" v="3726" actId="207"/>
          <ac:spMkLst>
            <pc:docMk/>
            <pc:sldMk cId="2684161426" sldId="298"/>
            <ac:spMk id="10" creationId="{18577E8E-8181-48C9-89EA-DB4E5D5D4C04}"/>
          </ac:spMkLst>
        </pc:spChg>
        <pc:spChg chg="add mod">
          <ac:chgData name="Dubin, Jeremy - FSIS" userId="0e6959a4-4983-479b-a2a7-788a9979b005" providerId="ADAL" clId="{389EF085-554E-427D-925C-037755E36844}" dt="2021-09-15T18:27:16.677" v="3727" actId="207"/>
          <ac:spMkLst>
            <pc:docMk/>
            <pc:sldMk cId="2684161426" sldId="298"/>
            <ac:spMk id="11" creationId="{8FDDAF9C-D3C0-413E-B9DC-B4980E7588AA}"/>
          </ac:spMkLst>
        </pc:spChg>
        <pc:spChg chg="add mod">
          <ac:chgData name="Dubin, Jeremy - FSIS" userId="0e6959a4-4983-479b-a2a7-788a9979b005" providerId="ADAL" clId="{389EF085-554E-427D-925C-037755E36844}" dt="2021-09-15T18:27:21.527" v="3728" actId="207"/>
          <ac:spMkLst>
            <pc:docMk/>
            <pc:sldMk cId="2684161426" sldId="298"/>
            <ac:spMk id="12" creationId="{ABA1D70C-E87C-47A4-B5D4-267D9F649478}"/>
          </ac:spMkLst>
        </pc:spChg>
        <pc:spChg chg="add mod">
          <ac:chgData name="Dubin, Jeremy - FSIS" userId="0e6959a4-4983-479b-a2a7-788a9979b005" providerId="ADAL" clId="{389EF085-554E-427D-925C-037755E36844}" dt="2021-09-15T18:27:27.607" v="3729" actId="207"/>
          <ac:spMkLst>
            <pc:docMk/>
            <pc:sldMk cId="2684161426" sldId="298"/>
            <ac:spMk id="13" creationId="{DC0E8302-20DD-4801-91B6-76456BAE7517}"/>
          </ac:spMkLst>
        </pc:spChg>
        <pc:spChg chg="add mod">
          <ac:chgData name="Dubin, Jeremy - FSIS" userId="0e6959a4-4983-479b-a2a7-788a9979b005" providerId="ADAL" clId="{389EF085-554E-427D-925C-037755E36844}" dt="2021-09-15T18:27:34.106" v="3730" actId="207"/>
          <ac:spMkLst>
            <pc:docMk/>
            <pc:sldMk cId="2684161426" sldId="298"/>
            <ac:spMk id="14" creationId="{D4F8ED48-B0A1-408E-AE1B-A8A75672461B}"/>
          </ac:spMkLst>
        </pc:spChg>
        <pc:picChg chg="mod modCrop">
          <ac:chgData name="Dubin, Jeremy - FSIS" userId="0e6959a4-4983-479b-a2a7-788a9979b005" providerId="ADAL" clId="{389EF085-554E-427D-925C-037755E36844}" dt="2021-09-15T14:36:44.617" v="1022" actId="1076"/>
          <ac:picMkLst>
            <pc:docMk/>
            <pc:sldMk cId="2684161426" sldId="298"/>
            <ac:picMk id="3" creationId="{9BB90D49-A3F5-45FB-99F7-F012276487D8}"/>
          </ac:picMkLst>
        </pc:picChg>
        <pc:picChg chg="add mod">
          <ac:chgData name="Dubin, Jeremy - FSIS" userId="0e6959a4-4983-479b-a2a7-788a9979b005" providerId="ADAL" clId="{389EF085-554E-427D-925C-037755E36844}" dt="2021-09-16T14:46:27.124" v="9204"/>
          <ac:picMkLst>
            <pc:docMk/>
            <pc:sldMk cId="2684161426" sldId="298"/>
            <ac:picMk id="15" creationId="{25160B30-8B74-43D5-951E-5A8BE7A2E11E}"/>
          </ac:picMkLst>
        </pc:picChg>
        <pc:cxnChg chg="add mod">
          <ac:chgData name="Dubin, Jeremy - FSIS" userId="0e6959a4-4983-479b-a2a7-788a9979b005" providerId="ADAL" clId="{389EF085-554E-427D-925C-037755E36844}" dt="2021-09-15T15:16:40.102" v="1615" actId="1582"/>
          <ac:cxnSpMkLst>
            <pc:docMk/>
            <pc:sldMk cId="2684161426" sldId="298"/>
            <ac:cxnSpMk id="5" creationId="{C338BFA6-BE17-4690-A081-606B3EF33C81}"/>
          </ac:cxnSpMkLst>
        </pc:cxnChg>
      </pc:sldChg>
      <pc:sldChg chg="del">
        <pc:chgData name="Dubin, Jeremy - FSIS" userId="0e6959a4-4983-479b-a2a7-788a9979b005" providerId="ADAL" clId="{389EF085-554E-427D-925C-037755E36844}" dt="2021-09-14T19:15:54.258" v="160" actId="2696"/>
        <pc:sldMkLst>
          <pc:docMk/>
          <pc:sldMk cId="2936102891" sldId="299"/>
        </pc:sldMkLst>
      </pc:sldChg>
      <pc:sldChg chg="addSp delSp modSp mod ord modTransition modAnim modNotesTx">
        <pc:chgData name="Dubin, Jeremy - FSIS" userId="0e6959a4-4983-479b-a2a7-788a9979b005" providerId="ADAL" clId="{389EF085-554E-427D-925C-037755E36844}" dt="2021-09-16T14:46:27.124" v="9204"/>
        <pc:sldMkLst>
          <pc:docMk/>
          <pc:sldMk cId="3666543446" sldId="300"/>
        </pc:sldMkLst>
        <pc:spChg chg="add mod">
          <ac:chgData name="Dubin, Jeremy - FSIS" userId="0e6959a4-4983-479b-a2a7-788a9979b005" providerId="ADAL" clId="{389EF085-554E-427D-925C-037755E36844}" dt="2021-09-15T17:53:47.853" v="3510" actId="20577"/>
          <ac:spMkLst>
            <pc:docMk/>
            <pc:sldMk cId="3666543446" sldId="300"/>
            <ac:spMk id="2" creationId="{5FE292F5-21FD-403F-BF79-B1ED9E1EC329}"/>
          </ac:spMkLst>
        </pc:spChg>
        <pc:picChg chg="add del mod">
          <ac:chgData name="Dubin, Jeremy - FSIS" userId="0e6959a4-4983-479b-a2a7-788a9979b005" providerId="ADAL" clId="{389EF085-554E-427D-925C-037755E36844}" dt="2021-09-16T14:37:45.489" v="9199"/>
          <ac:picMkLst>
            <pc:docMk/>
            <pc:sldMk cId="3666543446" sldId="300"/>
            <ac:picMk id="3" creationId="{BBF3B4B2-3B13-4CE1-9755-0990155016C1}"/>
          </ac:picMkLst>
        </pc:picChg>
        <pc:picChg chg="add del mod">
          <ac:chgData name="Dubin, Jeremy - FSIS" userId="0e6959a4-4983-479b-a2a7-788a9979b005" providerId="ADAL" clId="{389EF085-554E-427D-925C-037755E36844}" dt="2021-09-16T14:38:19.673" v="9201"/>
          <ac:picMkLst>
            <pc:docMk/>
            <pc:sldMk cId="3666543446" sldId="300"/>
            <ac:picMk id="4" creationId="{0E82FA16-3885-4D67-AFCA-F41BB850AE52}"/>
          </ac:picMkLst>
        </pc:picChg>
        <pc:picChg chg="add del mod">
          <ac:chgData name="Dubin, Jeremy - FSIS" userId="0e6959a4-4983-479b-a2a7-788a9979b005" providerId="ADAL" clId="{389EF085-554E-427D-925C-037755E36844}" dt="2021-09-16T14:39:22.941" v="9203"/>
          <ac:picMkLst>
            <pc:docMk/>
            <pc:sldMk cId="3666543446" sldId="300"/>
            <ac:picMk id="5" creationId="{1D88A48C-7CDC-4735-A578-6D2AC7AE5CFF}"/>
          </ac:picMkLst>
        </pc:picChg>
        <pc:picChg chg="add mod">
          <ac:chgData name="Dubin, Jeremy - FSIS" userId="0e6959a4-4983-479b-a2a7-788a9979b005" providerId="ADAL" clId="{389EF085-554E-427D-925C-037755E36844}" dt="2021-09-16T14:46:27.124" v="9204"/>
          <ac:picMkLst>
            <pc:docMk/>
            <pc:sldMk cId="3666543446" sldId="300"/>
            <ac:picMk id="6" creationId="{B7057B2A-9695-4CDA-8035-33A8C5B7B81B}"/>
          </ac:picMkLst>
        </pc:picChg>
      </pc:sldChg>
      <pc:sldChg chg="del modTransition">
        <pc:chgData name="Dubin, Jeremy - FSIS" userId="0e6959a4-4983-479b-a2a7-788a9979b005" providerId="ADAL" clId="{389EF085-554E-427D-925C-037755E36844}" dt="2021-09-16T14:46:52.679" v="9205" actId="47"/>
        <pc:sldMkLst>
          <pc:docMk/>
          <pc:sldMk cId="3643354546" sldId="301"/>
        </pc:sldMkLst>
      </pc:sldChg>
      <pc:sldChg chg="del modTransition">
        <pc:chgData name="Dubin, Jeremy - FSIS" userId="0e6959a4-4983-479b-a2a7-788a9979b005" providerId="ADAL" clId="{389EF085-554E-427D-925C-037755E36844}" dt="2021-09-16T14:46:52.679" v="9205" actId="47"/>
        <pc:sldMkLst>
          <pc:docMk/>
          <pc:sldMk cId="3129684608" sldId="302"/>
        </pc:sldMkLst>
      </pc:sldChg>
      <pc:sldChg chg="del modTransition">
        <pc:chgData name="Dubin, Jeremy - FSIS" userId="0e6959a4-4983-479b-a2a7-788a9979b005" providerId="ADAL" clId="{389EF085-554E-427D-925C-037755E36844}" dt="2021-09-16T14:46:52.679" v="9205" actId="47"/>
        <pc:sldMkLst>
          <pc:docMk/>
          <pc:sldMk cId="1048380545" sldId="303"/>
        </pc:sldMkLst>
      </pc:sldChg>
      <pc:sldChg chg="del modTransition">
        <pc:chgData name="Dubin, Jeremy - FSIS" userId="0e6959a4-4983-479b-a2a7-788a9979b005" providerId="ADAL" clId="{389EF085-554E-427D-925C-037755E36844}" dt="2021-09-16T14:46:52.679" v="9205" actId="47"/>
        <pc:sldMkLst>
          <pc:docMk/>
          <pc:sldMk cId="2303131806" sldId="304"/>
        </pc:sldMkLst>
      </pc:sldChg>
      <pc:sldChg chg="del modTransition">
        <pc:chgData name="Dubin, Jeremy - FSIS" userId="0e6959a4-4983-479b-a2a7-788a9979b005" providerId="ADAL" clId="{389EF085-554E-427D-925C-037755E36844}" dt="2021-09-16T14:46:52.679" v="9205" actId="47"/>
        <pc:sldMkLst>
          <pc:docMk/>
          <pc:sldMk cId="396009248" sldId="305"/>
        </pc:sldMkLst>
      </pc:sldChg>
      <pc:sldChg chg="del modTransition">
        <pc:chgData name="Dubin, Jeremy - FSIS" userId="0e6959a4-4983-479b-a2a7-788a9979b005" providerId="ADAL" clId="{389EF085-554E-427D-925C-037755E36844}" dt="2021-09-16T14:46:52.679" v="9205" actId="47"/>
        <pc:sldMkLst>
          <pc:docMk/>
          <pc:sldMk cId="2439439729" sldId="306"/>
        </pc:sldMkLst>
      </pc:sldChg>
      <pc:sldChg chg="del modTransition">
        <pc:chgData name="Dubin, Jeremy - FSIS" userId="0e6959a4-4983-479b-a2a7-788a9979b005" providerId="ADAL" clId="{389EF085-554E-427D-925C-037755E36844}" dt="2021-09-16T14:46:52.679" v="9205" actId="47"/>
        <pc:sldMkLst>
          <pc:docMk/>
          <pc:sldMk cId="2021962178" sldId="307"/>
        </pc:sldMkLst>
      </pc:sldChg>
      <pc:sldChg chg="del modTransition">
        <pc:chgData name="Dubin, Jeremy - FSIS" userId="0e6959a4-4983-479b-a2a7-788a9979b005" providerId="ADAL" clId="{389EF085-554E-427D-925C-037755E36844}" dt="2021-09-16T14:46:52.679" v="9205" actId="47"/>
        <pc:sldMkLst>
          <pc:docMk/>
          <pc:sldMk cId="1092289148" sldId="308"/>
        </pc:sldMkLst>
      </pc:sldChg>
      <pc:sldChg chg="del modTransition">
        <pc:chgData name="Dubin, Jeremy - FSIS" userId="0e6959a4-4983-479b-a2a7-788a9979b005" providerId="ADAL" clId="{389EF085-554E-427D-925C-037755E36844}" dt="2021-09-16T14:46:52.679" v="9205" actId="47"/>
        <pc:sldMkLst>
          <pc:docMk/>
          <pc:sldMk cId="3076484828" sldId="309"/>
        </pc:sldMkLst>
      </pc:sldChg>
      <pc:sldChg chg="del modTransition">
        <pc:chgData name="Dubin, Jeremy - FSIS" userId="0e6959a4-4983-479b-a2a7-788a9979b005" providerId="ADAL" clId="{389EF085-554E-427D-925C-037755E36844}" dt="2021-09-16T14:46:52.679" v="9205" actId="47"/>
        <pc:sldMkLst>
          <pc:docMk/>
          <pc:sldMk cId="1822945166" sldId="310"/>
        </pc:sldMkLst>
      </pc:sldChg>
      <pc:sldChg chg="del modTransition">
        <pc:chgData name="Dubin, Jeremy - FSIS" userId="0e6959a4-4983-479b-a2a7-788a9979b005" providerId="ADAL" clId="{389EF085-554E-427D-925C-037755E36844}" dt="2021-09-16T14:46:52.679" v="9205" actId="47"/>
        <pc:sldMkLst>
          <pc:docMk/>
          <pc:sldMk cId="2609365718" sldId="311"/>
        </pc:sldMkLst>
      </pc:sldChg>
      <pc:sldChg chg="addSp modSp mod modTransition modAnim modNotesTx">
        <pc:chgData name="Dubin, Jeremy - FSIS" userId="0e6959a4-4983-479b-a2a7-788a9979b005" providerId="ADAL" clId="{389EF085-554E-427D-925C-037755E36844}" dt="2021-09-16T14:46:27.124" v="9204"/>
        <pc:sldMkLst>
          <pc:docMk/>
          <pc:sldMk cId="1433882112" sldId="312"/>
        </pc:sldMkLst>
        <pc:spChg chg="add mod">
          <ac:chgData name="Dubin, Jeremy - FSIS" userId="0e6959a4-4983-479b-a2a7-788a9979b005" providerId="ADAL" clId="{389EF085-554E-427D-925C-037755E36844}" dt="2021-09-15T18:50:49.507" v="7065" actId="207"/>
          <ac:spMkLst>
            <pc:docMk/>
            <pc:sldMk cId="1433882112" sldId="312"/>
            <ac:spMk id="6" creationId="{905F2FBA-0250-4061-AE3E-9478E8F6FF7B}"/>
          </ac:spMkLst>
        </pc:spChg>
        <pc:spChg chg="add mod">
          <ac:chgData name="Dubin, Jeremy - FSIS" userId="0e6959a4-4983-479b-a2a7-788a9979b005" providerId="ADAL" clId="{389EF085-554E-427D-925C-037755E36844}" dt="2021-09-15T18:25:56.777" v="3711" actId="207"/>
          <ac:spMkLst>
            <pc:docMk/>
            <pc:sldMk cId="1433882112" sldId="312"/>
            <ac:spMk id="7" creationId="{CB6C048B-8617-4455-99D4-306F0C9BAF1A}"/>
          </ac:spMkLst>
        </pc:spChg>
        <pc:picChg chg="mod modCrop">
          <ac:chgData name="Dubin, Jeremy - FSIS" userId="0e6959a4-4983-479b-a2a7-788a9979b005" providerId="ADAL" clId="{389EF085-554E-427D-925C-037755E36844}" dt="2021-09-15T14:33:52.916" v="845" actId="1076"/>
          <ac:picMkLst>
            <pc:docMk/>
            <pc:sldMk cId="1433882112" sldId="312"/>
            <ac:picMk id="5" creationId="{50F626D3-9E74-4ED9-951D-2417ABC0DB6B}"/>
          </ac:picMkLst>
        </pc:picChg>
        <pc:picChg chg="add mod">
          <ac:chgData name="Dubin, Jeremy - FSIS" userId="0e6959a4-4983-479b-a2a7-788a9979b005" providerId="ADAL" clId="{389EF085-554E-427D-925C-037755E36844}" dt="2021-09-16T14:46:27.124" v="9204"/>
          <ac:picMkLst>
            <pc:docMk/>
            <pc:sldMk cId="1433882112" sldId="312"/>
            <ac:picMk id="11" creationId="{5BA97623-1E65-42C2-9EBC-FABA447F42F4}"/>
          </ac:picMkLst>
        </pc:picChg>
        <pc:cxnChg chg="add mod">
          <ac:chgData name="Dubin, Jeremy - FSIS" userId="0e6959a4-4983-479b-a2a7-788a9979b005" providerId="ADAL" clId="{389EF085-554E-427D-925C-037755E36844}" dt="2021-09-15T15:07:29.806" v="1384" actId="1582"/>
          <ac:cxnSpMkLst>
            <pc:docMk/>
            <pc:sldMk cId="1433882112" sldId="312"/>
            <ac:cxnSpMk id="3" creationId="{5CCB8D12-D8F7-47C6-8B8D-6071D3DE60C2}"/>
          </ac:cxnSpMkLst>
        </pc:cxnChg>
        <pc:cxnChg chg="add mod">
          <ac:chgData name="Dubin, Jeremy - FSIS" userId="0e6959a4-4983-479b-a2a7-788a9979b005" providerId="ADAL" clId="{389EF085-554E-427D-925C-037755E36844}" dt="2021-09-15T18:25:52.665" v="3710" actId="208"/>
          <ac:cxnSpMkLst>
            <pc:docMk/>
            <pc:sldMk cId="1433882112" sldId="312"/>
            <ac:cxnSpMk id="8" creationId="{27C5C300-08E8-4879-ABC1-3635B9387BE7}"/>
          </ac:cxnSpMkLst>
        </pc:cxnChg>
        <pc:cxnChg chg="add mod">
          <ac:chgData name="Dubin, Jeremy - FSIS" userId="0e6959a4-4983-479b-a2a7-788a9979b005" providerId="ADAL" clId="{389EF085-554E-427D-925C-037755E36844}" dt="2021-09-15T17:37:03.408" v="2879" actId="1035"/>
          <ac:cxnSpMkLst>
            <pc:docMk/>
            <pc:sldMk cId="1433882112" sldId="312"/>
            <ac:cxnSpMk id="10" creationId="{52FE4243-B794-47B1-B70E-584B75AA54F8}"/>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3C9E13-D4C0-4A82-8484-68800A90F4C9}" type="datetimeFigureOut">
              <a:rPr lang="en-US" smtClean="0"/>
              <a:t>9/15/2021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972F8D-7E90-433C-AFE8-12064DC7EEAD}" type="slidenum">
              <a:rPr lang="en-US" smtClean="0"/>
              <a:t>‹#›</a:t>
            </a:fld>
            <a:endParaRPr lang="en-US"/>
          </a:p>
        </p:txBody>
      </p:sp>
    </p:spTree>
    <p:extLst>
      <p:ext uri="{BB962C8B-B14F-4D97-AF65-F5344CB8AC3E}">
        <p14:creationId xmlns:p14="http://schemas.microsoft.com/office/powerpoint/2010/main" val="2241806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slideshow demonstrates how the automatic digital signature is applied to the export certificate package. Please note that personally identifiable information and establishment information has been redacted.</a:t>
            </a:r>
          </a:p>
        </p:txBody>
      </p:sp>
      <p:sp>
        <p:nvSpPr>
          <p:cNvPr id="4" name="Slide Number Placeholder 3"/>
          <p:cNvSpPr>
            <a:spLocks noGrp="1"/>
          </p:cNvSpPr>
          <p:nvPr>
            <p:ph type="sldNum" sz="quarter" idx="5"/>
          </p:nvPr>
        </p:nvSpPr>
        <p:spPr/>
        <p:txBody>
          <a:bodyPr/>
          <a:lstStyle/>
          <a:p>
            <a:fld id="{45972F8D-7E90-433C-AFE8-12064DC7EEAD}" type="slidenum">
              <a:rPr lang="en-US" smtClean="0"/>
              <a:t>1</a:t>
            </a:fld>
            <a:endParaRPr lang="en-US"/>
          </a:p>
        </p:txBody>
      </p:sp>
    </p:spTree>
    <p:extLst>
      <p:ext uri="{BB962C8B-B14F-4D97-AF65-F5344CB8AC3E}">
        <p14:creationId xmlns:p14="http://schemas.microsoft.com/office/powerpoint/2010/main" val="624485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we’ll need to go to the “Reason” dropdown menu….</a:t>
            </a:r>
          </a:p>
        </p:txBody>
      </p:sp>
      <p:sp>
        <p:nvSpPr>
          <p:cNvPr id="4" name="Slide Number Placeholder 3"/>
          <p:cNvSpPr>
            <a:spLocks noGrp="1"/>
          </p:cNvSpPr>
          <p:nvPr>
            <p:ph type="sldNum" sz="quarter" idx="5"/>
          </p:nvPr>
        </p:nvSpPr>
        <p:spPr/>
        <p:txBody>
          <a:bodyPr/>
          <a:lstStyle/>
          <a:p>
            <a:fld id="{45972F8D-7E90-433C-AFE8-12064DC7EEAD}" type="slidenum">
              <a:rPr lang="en-US" smtClean="0"/>
              <a:t>10</a:t>
            </a:fld>
            <a:endParaRPr lang="en-US"/>
          </a:p>
        </p:txBody>
      </p:sp>
    </p:spTree>
    <p:extLst>
      <p:ext uri="{BB962C8B-B14F-4D97-AF65-F5344CB8AC3E}">
        <p14:creationId xmlns:p14="http://schemas.microsoft.com/office/powerpoint/2010/main" val="1998455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menu expanded.</a:t>
            </a:r>
          </a:p>
        </p:txBody>
      </p:sp>
      <p:sp>
        <p:nvSpPr>
          <p:cNvPr id="4" name="Slide Number Placeholder 3"/>
          <p:cNvSpPr>
            <a:spLocks noGrp="1"/>
          </p:cNvSpPr>
          <p:nvPr>
            <p:ph type="sldNum" sz="quarter" idx="5"/>
          </p:nvPr>
        </p:nvSpPr>
        <p:spPr/>
        <p:txBody>
          <a:bodyPr/>
          <a:lstStyle/>
          <a:p>
            <a:fld id="{45972F8D-7E90-433C-AFE8-12064DC7EEAD}" type="slidenum">
              <a:rPr lang="en-US" smtClean="0"/>
              <a:t>11</a:t>
            </a:fld>
            <a:endParaRPr lang="en-US"/>
          </a:p>
        </p:txBody>
      </p:sp>
    </p:spTree>
    <p:extLst>
      <p:ext uri="{BB962C8B-B14F-4D97-AF65-F5344CB8AC3E}">
        <p14:creationId xmlns:p14="http://schemas.microsoft.com/office/powerpoint/2010/main" val="3554537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most export tasks, we’re going to select “unplanned routine task.”</a:t>
            </a:r>
          </a:p>
        </p:txBody>
      </p:sp>
      <p:sp>
        <p:nvSpPr>
          <p:cNvPr id="4" name="Slide Number Placeholder 3"/>
          <p:cNvSpPr>
            <a:spLocks noGrp="1"/>
          </p:cNvSpPr>
          <p:nvPr>
            <p:ph type="sldNum" sz="quarter" idx="5"/>
          </p:nvPr>
        </p:nvSpPr>
        <p:spPr/>
        <p:txBody>
          <a:bodyPr/>
          <a:lstStyle/>
          <a:p>
            <a:fld id="{45972F8D-7E90-433C-AFE8-12064DC7EEAD}" type="slidenum">
              <a:rPr lang="en-US" smtClean="0"/>
              <a:t>12</a:t>
            </a:fld>
            <a:endParaRPr lang="en-US"/>
          </a:p>
        </p:txBody>
      </p:sp>
    </p:spTree>
    <p:extLst>
      <p:ext uri="{BB962C8B-B14F-4D97-AF65-F5344CB8AC3E}">
        <p14:creationId xmlns:p14="http://schemas.microsoft.com/office/powerpoint/2010/main" val="1894596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confirm our selection. Then we click save.</a:t>
            </a:r>
          </a:p>
        </p:txBody>
      </p:sp>
      <p:sp>
        <p:nvSpPr>
          <p:cNvPr id="4" name="Slide Number Placeholder 3"/>
          <p:cNvSpPr>
            <a:spLocks noGrp="1"/>
          </p:cNvSpPr>
          <p:nvPr>
            <p:ph type="sldNum" sz="quarter" idx="5"/>
          </p:nvPr>
        </p:nvSpPr>
        <p:spPr/>
        <p:txBody>
          <a:bodyPr/>
          <a:lstStyle/>
          <a:p>
            <a:fld id="{45972F8D-7E90-433C-AFE8-12064DC7EEAD}" type="slidenum">
              <a:rPr lang="en-US" smtClean="0"/>
              <a:t>13</a:t>
            </a:fld>
            <a:endParaRPr lang="en-US"/>
          </a:p>
        </p:txBody>
      </p:sp>
    </p:spTree>
    <p:extLst>
      <p:ext uri="{BB962C8B-B14F-4D97-AF65-F5344CB8AC3E}">
        <p14:creationId xmlns:p14="http://schemas.microsoft.com/office/powerpoint/2010/main" val="1415724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can see the calendar icon has a checkmark in it, meaning it’s been scheduled. Click on the calendar icon to enter the task.</a:t>
            </a:r>
          </a:p>
        </p:txBody>
      </p:sp>
      <p:sp>
        <p:nvSpPr>
          <p:cNvPr id="4" name="Slide Number Placeholder 3"/>
          <p:cNvSpPr>
            <a:spLocks noGrp="1"/>
          </p:cNvSpPr>
          <p:nvPr>
            <p:ph type="sldNum" sz="quarter" idx="5"/>
          </p:nvPr>
        </p:nvSpPr>
        <p:spPr/>
        <p:txBody>
          <a:bodyPr/>
          <a:lstStyle/>
          <a:p>
            <a:fld id="{45972F8D-7E90-433C-AFE8-12064DC7EEAD}" type="slidenum">
              <a:rPr lang="en-US" smtClean="0"/>
              <a:t>14</a:t>
            </a:fld>
            <a:endParaRPr lang="en-US"/>
          </a:p>
        </p:txBody>
      </p:sp>
    </p:spTree>
    <p:extLst>
      <p:ext uri="{BB962C8B-B14F-4D97-AF65-F5344CB8AC3E}">
        <p14:creationId xmlns:p14="http://schemas.microsoft.com/office/powerpoint/2010/main" val="2615942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all the tabs, starting with the Activity tab.</a:t>
            </a:r>
          </a:p>
        </p:txBody>
      </p:sp>
      <p:sp>
        <p:nvSpPr>
          <p:cNvPr id="4" name="Slide Number Placeholder 3"/>
          <p:cNvSpPr>
            <a:spLocks noGrp="1"/>
          </p:cNvSpPr>
          <p:nvPr>
            <p:ph type="sldNum" sz="quarter" idx="5"/>
          </p:nvPr>
        </p:nvSpPr>
        <p:spPr/>
        <p:txBody>
          <a:bodyPr/>
          <a:lstStyle/>
          <a:p>
            <a:fld id="{45972F8D-7E90-433C-AFE8-12064DC7EEAD}" type="slidenum">
              <a:rPr lang="en-US" smtClean="0"/>
              <a:t>15</a:t>
            </a:fld>
            <a:endParaRPr lang="en-US"/>
          </a:p>
        </p:txBody>
      </p:sp>
    </p:spTree>
    <p:extLst>
      <p:ext uri="{BB962C8B-B14F-4D97-AF65-F5344CB8AC3E}">
        <p14:creationId xmlns:p14="http://schemas.microsoft.com/office/powerpoint/2010/main" val="3711561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we’re going to select both, because we’re both reviewing the paperwork and visually inspecting the product to be exported.</a:t>
            </a:r>
          </a:p>
        </p:txBody>
      </p:sp>
      <p:sp>
        <p:nvSpPr>
          <p:cNvPr id="4" name="Slide Number Placeholder 3"/>
          <p:cNvSpPr>
            <a:spLocks noGrp="1"/>
          </p:cNvSpPr>
          <p:nvPr>
            <p:ph type="sldNum" sz="quarter" idx="5"/>
          </p:nvPr>
        </p:nvSpPr>
        <p:spPr/>
        <p:txBody>
          <a:bodyPr/>
          <a:lstStyle/>
          <a:p>
            <a:fld id="{45972F8D-7E90-433C-AFE8-12064DC7EEAD}" type="slidenum">
              <a:rPr lang="en-US" smtClean="0"/>
              <a:t>16</a:t>
            </a:fld>
            <a:endParaRPr lang="en-US"/>
          </a:p>
        </p:txBody>
      </p:sp>
    </p:spTree>
    <p:extLst>
      <p:ext uri="{BB962C8B-B14F-4D97-AF65-F5344CB8AC3E}">
        <p14:creationId xmlns:p14="http://schemas.microsoft.com/office/powerpoint/2010/main" val="3213154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always a good idea to save your data after each tab.</a:t>
            </a:r>
          </a:p>
        </p:txBody>
      </p:sp>
      <p:sp>
        <p:nvSpPr>
          <p:cNvPr id="4" name="Slide Number Placeholder 3"/>
          <p:cNvSpPr>
            <a:spLocks noGrp="1"/>
          </p:cNvSpPr>
          <p:nvPr>
            <p:ph type="sldNum" sz="quarter" idx="5"/>
          </p:nvPr>
        </p:nvSpPr>
        <p:spPr/>
        <p:txBody>
          <a:bodyPr/>
          <a:lstStyle/>
          <a:p>
            <a:fld id="{45972F8D-7E90-433C-AFE8-12064DC7EEAD}" type="slidenum">
              <a:rPr lang="en-US" smtClean="0"/>
              <a:t>17</a:t>
            </a:fld>
            <a:endParaRPr lang="en-US"/>
          </a:p>
        </p:txBody>
      </p:sp>
    </p:spTree>
    <p:extLst>
      <p:ext uri="{BB962C8B-B14F-4D97-AF65-F5344CB8AC3E}">
        <p14:creationId xmlns:p14="http://schemas.microsoft.com/office/powerpoint/2010/main" val="3728049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a confirmation message at the top of the screen that your data has been saved.  Next, go to the Regulations tab.</a:t>
            </a:r>
          </a:p>
        </p:txBody>
      </p:sp>
      <p:sp>
        <p:nvSpPr>
          <p:cNvPr id="4" name="Slide Number Placeholder 3"/>
          <p:cNvSpPr>
            <a:spLocks noGrp="1"/>
          </p:cNvSpPr>
          <p:nvPr>
            <p:ph type="sldNum" sz="quarter" idx="5"/>
          </p:nvPr>
        </p:nvSpPr>
        <p:spPr/>
        <p:txBody>
          <a:bodyPr/>
          <a:lstStyle/>
          <a:p>
            <a:fld id="{45972F8D-7E90-433C-AFE8-12064DC7EEAD}" type="slidenum">
              <a:rPr lang="en-US" smtClean="0"/>
              <a:t>18</a:t>
            </a:fld>
            <a:endParaRPr lang="en-US"/>
          </a:p>
        </p:txBody>
      </p:sp>
    </p:spTree>
    <p:extLst>
      <p:ext uri="{BB962C8B-B14F-4D97-AF65-F5344CB8AC3E}">
        <p14:creationId xmlns:p14="http://schemas.microsoft.com/office/powerpoint/2010/main" val="3681625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open your list of applicable regulations.</a:t>
            </a:r>
          </a:p>
        </p:txBody>
      </p:sp>
      <p:sp>
        <p:nvSpPr>
          <p:cNvPr id="4" name="Slide Number Placeholder 3"/>
          <p:cNvSpPr>
            <a:spLocks noGrp="1"/>
          </p:cNvSpPr>
          <p:nvPr>
            <p:ph type="sldNum" sz="quarter" idx="5"/>
          </p:nvPr>
        </p:nvSpPr>
        <p:spPr/>
        <p:txBody>
          <a:bodyPr/>
          <a:lstStyle/>
          <a:p>
            <a:fld id="{45972F8D-7E90-433C-AFE8-12064DC7EEAD}" type="slidenum">
              <a:rPr lang="en-US" smtClean="0"/>
              <a:t>19</a:t>
            </a:fld>
            <a:endParaRPr lang="en-US"/>
          </a:p>
        </p:txBody>
      </p:sp>
    </p:spTree>
    <p:extLst>
      <p:ext uri="{BB962C8B-B14F-4D97-AF65-F5344CB8AC3E}">
        <p14:creationId xmlns:p14="http://schemas.microsoft.com/office/powerpoint/2010/main" val="2503210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from the PHIS homepage, in this case logged in as a Consumer Safety Inspector. Select the “Export” option from the left navigation menu.</a:t>
            </a:r>
          </a:p>
        </p:txBody>
      </p:sp>
      <p:sp>
        <p:nvSpPr>
          <p:cNvPr id="4" name="Slide Number Placeholder 3"/>
          <p:cNvSpPr>
            <a:spLocks noGrp="1"/>
          </p:cNvSpPr>
          <p:nvPr>
            <p:ph type="sldNum" sz="quarter" idx="5"/>
          </p:nvPr>
        </p:nvSpPr>
        <p:spPr/>
        <p:txBody>
          <a:bodyPr/>
          <a:lstStyle/>
          <a:p>
            <a:fld id="{45972F8D-7E90-433C-AFE8-12064DC7EEAD}" type="slidenum">
              <a:rPr lang="en-US" smtClean="0"/>
              <a:t>2</a:t>
            </a:fld>
            <a:endParaRPr lang="en-US"/>
          </a:p>
        </p:txBody>
      </p:sp>
    </p:spTree>
    <p:extLst>
      <p:ext uri="{BB962C8B-B14F-4D97-AF65-F5344CB8AC3E}">
        <p14:creationId xmlns:p14="http://schemas.microsoft.com/office/powerpoint/2010/main" val="3179647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we’ll select these three.</a:t>
            </a:r>
          </a:p>
        </p:txBody>
      </p:sp>
      <p:sp>
        <p:nvSpPr>
          <p:cNvPr id="4" name="Slide Number Placeholder 3"/>
          <p:cNvSpPr>
            <a:spLocks noGrp="1"/>
          </p:cNvSpPr>
          <p:nvPr>
            <p:ph type="sldNum" sz="quarter" idx="5"/>
          </p:nvPr>
        </p:nvSpPr>
        <p:spPr/>
        <p:txBody>
          <a:bodyPr/>
          <a:lstStyle/>
          <a:p>
            <a:fld id="{45972F8D-7E90-433C-AFE8-12064DC7EEAD}" type="slidenum">
              <a:rPr lang="en-US" smtClean="0"/>
              <a:t>20</a:t>
            </a:fld>
            <a:endParaRPr lang="en-US"/>
          </a:p>
        </p:txBody>
      </p:sp>
    </p:spTree>
    <p:extLst>
      <p:ext uri="{BB962C8B-B14F-4D97-AF65-F5344CB8AC3E}">
        <p14:creationId xmlns:p14="http://schemas.microsoft.com/office/powerpoint/2010/main" val="3433998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we’ll scroll down and save again.</a:t>
            </a:r>
          </a:p>
        </p:txBody>
      </p:sp>
      <p:sp>
        <p:nvSpPr>
          <p:cNvPr id="4" name="Slide Number Placeholder 3"/>
          <p:cNvSpPr>
            <a:spLocks noGrp="1"/>
          </p:cNvSpPr>
          <p:nvPr>
            <p:ph type="sldNum" sz="quarter" idx="5"/>
          </p:nvPr>
        </p:nvSpPr>
        <p:spPr/>
        <p:txBody>
          <a:bodyPr/>
          <a:lstStyle/>
          <a:p>
            <a:fld id="{45972F8D-7E90-433C-AFE8-12064DC7EEAD}" type="slidenum">
              <a:rPr lang="en-US" smtClean="0"/>
              <a:t>21</a:t>
            </a:fld>
            <a:endParaRPr lang="en-US"/>
          </a:p>
        </p:txBody>
      </p:sp>
    </p:spTree>
    <p:extLst>
      <p:ext uri="{BB962C8B-B14F-4D97-AF65-F5344CB8AC3E}">
        <p14:creationId xmlns:p14="http://schemas.microsoft.com/office/powerpoint/2010/main" val="1473010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we have confirmation that the data is saved. Now go to the findings tab.</a:t>
            </a:r>
          </a:p>
        </p:txBody>
      </p:sp>
      <p:sp>
        <p:nvSpPr>
          <p:cNvPr id="4" name="Slide Number Placeholder 3"/>
          <p:cNvSpPr>
            <a:spLocks noGrp="1"/>
          </p:cNvSpPr>
          <p:nvPr>
            <p:ph type="sldNum" sz="quarter" idx="5"/>
          </p:nvPr>
        </p:nvSpPr>
        <p:spPr/>
        <p:txBody>
          <a:bodyPr/>
          <a:lstStyle/>
          <a:p>
            <a:fld id="{45972F8D-7E90-433C-AFE8-12064DC7EEAD}" type="slidenum">
              <a:rPr lang="en-US" smtClean="0"/>
              <a:t>22</a:t>
            </a:fld>
            <a:endParaRPr lang="en-US"/>
          </a:p>
        </p:txBody>
      </p:sp>
    </p:spTree>
    <p:extLst>
      <p:ext uri="{BB962C8B-B14F-4D97-AF65-F5344CB8AC3E}">
        <p14:creationId xmlns:p14="http://schemas.microsoft.com/office/powerpoint/2010/main" val="3762910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may sometimes tend to skip over the Findings tab, but you may wish to enter some basic comments even if there is nothing wrong with your inspection.</a:t>
            </a:r>
          </a:p>
        </p:txBody>
      </p:sp>
      <p:sp>
        <p:nvSpPr>
          <p:cNvPr id="4" name="Slide Number Placeholder 3"/>
          <p:cNvSpPr>
            <a:spLocks noGrp="1"/>
          </p:cNvSpPr>
          <p:nvPr>
            <p:ph type="sldNum" sz="quarter" idx="5"/>
          </p:nvPr>
        </p:nvSpPr>
        <p:spPr/>
        <p:txBody>
          <a:bodyPr/>
          <a:lstStyle/>
          <a:p>
            <a:fld id="{45972F8D-7E90-433C-AFE8-12064DC7EEAD}" type="slidenum">
              <a:rPr lang="en-US" smtClean="0"/>
              <a:t>23</a:t>
            </a:fld>
            <a:endParaRPr lang="en-US"/>
          </a:p>
        </p:txBody>
      </p:sp>
    </p:spTree>
    <p:extLst>
      <p:ext uri="{BB962C8B-B14F-4D97-AF65-F5344CB8AC3E}">
        <p14:creationId xmlns:p14="http://schemas.microsoft.com/office/powerpoint/2010/main" val="305183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we’ll just write in that we visually inspected about 10% of the presented product.</a:t>
            </a:r>
          </a:p>
        </p:txBody>
      </p:sp>
      <p:sp>
        <p:nvSpPr>
          <p:cNvPr id="4" name="Slide Number Placeholder 3"/>
          <p:cNvSpPr>
            <a:spLocks noGrp="1"/>
          </p:cNvSpPr>
          <p:nvPr>
            <p:ph type="sldNum" sz="quarter" idx="5"/>
          </p:nvPr>
        </p:nvSpPr>
        <p:spPr/>
        <p:txBody>
          <a:bodyPr/>
          <a:lstStyle/>
          <a:p>
            <a:fld id="{45972F8D-7E90-433C-AFE8-12064DC7EEAD}" type="slidenum">
              <a:rPr lang="en-US" smtClean="0"/>
              <a:t>24</a:t>
            </a:fld>
            <a:endParaRPr lang="en-US"/>
          </a:p>
        </p:txBody>
      </p:sp>
    </p:spTree>
    <p:extLst>
      <p:ext uri="{BB962C8B-B14F-4D97-AF65-F5344CB8AC3E}">
        <p14:creationId xmlns:p14="http://schemas.microsoft.com/office/powerpoint/2010/main" val="1984277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we’ll save again…</a:t>
            </a:r>
          </a:p>
        </p:txBody>
      </p:sp>
      <p:sp>
        <p:nvSpPr>
          <p:cNvPr id="4" name="Slide Number Placeholder 3"/>
          <p:cNvSpPr>
            <a:spLocks noGrp="1"/>
          </p:cNvSpPr>
          <p:nvPr>
            <p:ph type="sldNum" sz="quarter" idx="5"/>
          </p:nvPr>
        </p:nvSpPr>
        <p:spPr/>
        <p:txBody>
          <a:bodyPr/>
          <a:lstStyle/>
          <a:p>
            <a:fld id="{45972F8D-7E90-433C-AFE8-12064DC7EEAD}" type="slidenum">
              <a:rPr lang="en-US" smtClean="0"/>
              <a:t>25</a:t>
            </a:fld>
            <a:endParaRPr lang="en-US"/>
          </a:p>
        </p:txBody>
      </p:sp>
    </p:spTree>
    <p:extLst>
      <p:ext uri="{BB962C8B-B14F-4D97-AF65-F5344CB8AC3E}">
        <p14:creationId xmlns:p14="http://schemas.microsoft.com/office/powerpoint/2010/main" val="3781738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data saving is confirmed.  Finally, let’s go to the Approvals tab.</a:t>
            </a:r>
          </a:p>
        </p:txBody>
      </p:sp>
      <p:sp>
        <p:nvSpPr>
          <p:cNvPr id="4" name="Slide Number Placeholder 3"/>
          <p:cNvSpPr>
            <a:spLocks noGrp="1"/>
          </p:cNvSpPr>
          <p:nvPr>
            <p:ph type="sldNum" sz="quarter" idx="5"/>
          </p:nvPr>
        </p:nvSpPr>
        <p:spPr/>
        <p:txBody>
          <a:bodyPr/>
          <a:lstStyle/>
          <a:p>
            <a:fld id="{45972F8D-7E90-433C-AFE8-12064DC7EEAD}" type="slidenum">
              <a:rPr lang="en-US" smtClean="0"/>
              <a:t>26</a:t>
            </a:fld>
            <a:endParaRPr lang="en-US"/>
          </a:p>
        </p:txBody>
      </p:sp>
    </p:spTree>
    <p:extLst>
      <p:ext uri="{BB962C8B-B14F-4D97-AF65-F5344CB8AC3E}">
        <p14:creationId xmlns:p14="http://schemas.microsoft.com/office/powerpoint/2010/main" val="1244602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go through each of the hyperlinks before completing the export certification.  We’ll start with looking at the Export Destination Country Requirements.</a:t>
            </a:r>
          </a:p>
        </p:txBody>
      </p:sp>
      <p:sp>
        <p:nvSpPr>
          <p:cNvPr id="4" name="Slide Number Placeholder 3"/>
          <p:cNvSpPr>
            <a:spLocks noGrp="1"/>
          </p:cNvSpPr>
          <p:nvPr>
            <p:ph type="sldNum" sz="quarter" idx="5"/>
          </p:nvPr>
        </p:nvSpPr>
        <p:spPr/>
        <p:txBody>
          <a:bodyPr/>
          <a:lstStyle/>
          <a:p>
            <a:fld id="{45972F8D-7E90-433C-AFE8-12064DC7EEAD}" type="slidenum">
              <a:rPr lang="en-US" smtClean="0"/>
              <a:t>27</a:t>
            </a:fld>
            <a:endParaRPr lang="en-US"/>
          </a:p>
        </p:txBody>
      </p:sp>
    </p:spTree>
    <p:extLst>
      <p:ext uri="{BB962C8B-B14F-4D97-AF65-F5344CB8AC3E}">
        <p14:creationId xmlns:p14="http://schemas.microsoft.com/office/powerpoint/2010/main" val="3802621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take you to the FSIS Export Library.  You would need to find the destination country and select Export to see the requirements, but we will skip those steps for the purpose of this demonstration.  Just keep in mind you should be checking the requirements frequently, as they can change suddenly.</a:t>
            </a:r>
          </a:p>
          <a:p>
            <a:endParaRPr lang="en-US" dirty="0"/>
          </a:p>
          <a:p>
            <a:r>
              <a:rPr lang="en-US" dirty="0"/>
              <a:t>We’ll close this tab and go back to PHIS…</a:t>
            </a:r>
          </a:p>
        </p:txBody>
      </p:sp>
      <p:sp>
        <p:nvSpPr>
          <p:cNvPr id="4" name="Slide Number Placeholder 3"/>
          <p:cNvSpPr>
            <a:spLocks noGrp="1"/>
          </p:cNvSpPr>
          <p:nvPr>
            <p:ph type="sldNum" sz="quarter" idx="5"/>
          </p:nvPr>
        </p:nvSpPr>
        <p:spPr/>
        <p:txBody>
          <a:bodyPr/>
          <a:lstStyle/>
          <a:p>
            <a:fld id="{45972F8D-7E90-433C-AFE8-12064DC7EEAD}" type="slidenum">
              <a:rPr lang="en-US" smtClean="0"/>
              <a:t>28</a:t>
            </a:fld>
            <a:endParaRPr lang="en-US"/>
          </a:p>
        </p:txBody>
      </p:sp>
    </p:spTree>
    <p:extLst>
      <p:ext uri="{BB962C8B-B14F-4D97-AF65-F5344CB8AC3E}">
        <p14:creationId xmlns:p14="http://schemas.microsoft.com/office/powerpoint/2010/main" val="22876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like to look at the Application Package first, but you can go through them in any order.</a:t>
            </a:r>
          </a:p>
        </p:txBody>
      </p:sp>
      <p:sp>
        <p:nvSpPr>
          <p:cNvPr id="4" name="Slide Number Placeholder 3"/>
          <p:cNvSpPr>
            <a:spLocks noGrp="1"/>
          </p:cNvSpPr>
          <p:nvPr>
            <p:ph type="sldNum" sz="quarter" idx="5"/>
          </p:nvPr>
        </p:nvSpPr>
        <p:spPr/>
        <p:txBody>
          <a:bodyPr/>
          <a:lstStyle/>
          <a:p>
            <a:fld id="{45972F8D-7E90-433C-AFE8-12064DC7EEAD}" type="slidenum">
              <a:rPr lang="en-US" smtClean="0"/>
              <a:t>29</a:t>
            </a:fld>
            <a:endParaRPr lang="en-US"/>
          </a:p>
        </p:txBody>
      </p:sp>
    </p:spTree>
    <p:extLst>
      <p:ext uri="{BB962C8B-B14F-4D97-AF65-F5344CB8AC3E}">
        <p14:creationId xmlns:p14="http://schemas.microsoft.com/office/powerpoint/2010/main" val="1170946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export menu will expand…</a:t>
            </a:r>
          </a:p>
        </p:txBody>
      </p:sp>
      <p:sp>
        <p:nvSpPr>
          <p:cNvPr id="4" name="Slide Number Placeholder 3"/>
          <p:cNvSpPr>
            <a:spLocks noGrp="1"/>
          </p:cNvSpPr>
          <p:nvPr>
            <p:ph type="sldNum" sz="quarter" idx="5"/>
          </p:nvPr>
        </p:nvSpPr>
        <p:spPr/>
        <p:txBody>
          <a:bodyPr/>
          <a:lstStyle/>
          <a:p>
            <a:fld id="{45972F8D-7E90-433C-AFE8-12064DC7EEAD}" type="slidenum">
              <a:rPr lang="en-US" smtClean="0"/>
              <a:t>3</a:t>
            </a:fld>
            <a:endParaRPr lang="en-US"/>
          </a:p>
        </p:txBody>
      </p:sp>
    </p:spTree>
    <p:extLst>
      <p:ext uri="{BB962C8B-B14F-4D97-AF65-F5344CB8AC3E}">
        <p14:creationId xmlns:p14="http://schemas.microsoft.com/office/powerpoint/2010/main" val="2929225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we’re reviewing the application.  You will also be looking at the certificate, and want to make sure the data matches up.</a:t>
            </a:r>
          </a:p>
        </p:txBody>
      </p:sp>
      <p:sp>
        <p:nvSpPr>
          <p:cNvPr id="4" name="Slide Number Placeholder 3"/>
          <p:cNvSpPr>
            <a:spLocks noGrp="1"/>
          </p:cNvSpPr>
          <p:nvPr>
            <p:ph type="sldNum" sz="quarter" idx="5"/>
          </p:nvPr>
        </p:nvSpPr>
        <p:spPr/>
        <p:txBody>
          <a:bodyPr/>
          <a:lstStyle/>
          <a:p>
            <a:fld id="{45972F8D-7E90-433C-AFE8-12064DC7EEAD}" type="slidenum">
              <a:rPr lang="en-US" smtClean="0"/>
              <a:t>30</a:t>
            </a:fld>
            <a:endParaRPr lang="en-US"/>
          </a:p>
        </p:txBody>
      </p:sp>
    </p:spTree>
    <p:extLst>
      <p:ext uri="{BB962C8B-B14F-4D97-AF65-F5344CB8AC3E}">
        <p14:creationId xmlns:p14="http://schemas.microsoft.com/office/powerpoint/2010/main" val="1755844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the draft certificate package….</a:t>
            </a:r>
          </a:p>
        </p:txBody>
      </p:sp>
      <p:sp>
        <p:nvSpPr>
          <p:cNvPr id="4" name="Slide Number Placeholder 3"/>
          <p:cNvSpPr>
            <a:spLocks noGrp="1"/>
          </p:cNvSpPr>
          <p:nvPr>
            <p:ph type="sldNum" sz="quarter" idx="5"/>
          </p:nvPr>
        </p:nvSpPr>
        <p:spPr/>
        <p:txBody>
          <a:bodyPr/>
          <a:lstStyle/>
          <a:p>
            <a:fld id="{45972F8D-7E90-433C-AFE8-12064DC7EEAD}" type="slidenum">
              <a:rPr lang="en-US" smtClean="0"/>
              <a:t>31</a:t>
            </a:fld>
            <a:endParaRPr lang="en-US"/>
          </a:p>
        </p:txBody>
      </p:sp>
    </p:spTree>
    <p:extLst>
      <p:ext uri="{BB962C8B-B14F-4D97-AF65-F5344CB8AC3E}">
        <p14:creationId xmlns:p14="http://schemas.microsoft.com/office/powerpoint/2010/main" val="4005203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we’ve reviewed it for accuracy and completeness, we can close it and return to PHIS.</a:t>
            </a:r>
          </a:p>
        </p:txBody>
      </p:sp>
      <p:sp>
        <p:nvSpPr>
          <p:cNvPr id="4" name="Slide Number Placeholder 3"/>
          <p:cNvSpPr>
            <a:spLocks noGrp="1"/>
          </p:cNvSpPr>
          <p:nvPr>
            <p:ph type="sldNum" sz="quarter" idx="5"/>
          </p:nvPr>
        </p:nvSpPr>
        <p:spPr/>
        <p:txBody>
          <a:bodyPr/>
          <a:lstStyle/>
          <a:p>
            <a:fld id="{45972F8D-7E90-433C-AFE8-12064DC7EEAD}" type="slidenum">
              <a:rPr lang="en-US" smtClean="0"/>
              <a:t>32</a:t>
            </a:fld>
            <a:endParaRPr lang="en-US"/>
          </a:p>
        </p:txBody>
      </p:sp>
    </p:spTree>
    <p:extLst>
      <p:ext uri="{BB962C8B-B14F-4D97-AF65-F5344CB8AC3E}">
        <p14:creationId xmlns:p14="http://schemas.microsoft.com/office/powerpoint/2010/main" val="3016407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with the new automatic digital signature function, you need to click on the “Review Certificate Package” button in order to have the option to sign….</a:t>
            </a:r>
          </a:p>
        </p:txBody>
      </p:sp>
      <p:sp>
        <p:nvSpPr>
          <p:cNvPr id="4" name="Slide Number Placeholder 3"/>
          <p:cNvSpPr>
            <a:spLocks noGrp="1"/>
          </p:cNvSpPr>
          <p:nvPr>
            <p:ph type="sldNum" sz="quarter" idx="5"/>
          </p:nvPr>
        </p:nvSpPr>
        <p:spPr/>
        <p:txBody>
          <a:bodyPr/>
          <a:lstStyle/>
          <a:p>
            <a:fld id="{45972F8D-7E90-433C-AFE8-12064DC7EEAD}" type="slidenum">
              <a:rPr lang="en-US" smtClean="0"/>
              <a:t>33</a:t>
            </a:fld>
            <a:endParaRPr lang="en-US"/>
          </a:p>
        </p:txBody>
      </p:sp>
    </p:spTree>
    <p:extLst>
      <p:ext uri="{BB962C8B-B14F-4D97-AF65-F5344CB8AC3E}">
        <p14:creationId xmlns:p14="http://schemas.microsoft.com/office/powerpoint/2010/main" val="1035584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certificate, and any continuation pages or supplemental documents for accuracy and completeness.  Scroll to the bottom….</a:t>
            </a:r>
          </a:p>
        </p:txBody>
      </p:sp>
      <p:sp>
        <p:nvSpPr>
          <p:cNvPr id="4" name="Slide Number Placeholder 3"/>
          <p:cNvSpPr>
            <a:spLocks noGrp="1"/>
          </p:cNvSpPr>
          <p:nvPr>
            <p:ph type="sldNum" sz="quarter" idx="5"/>
          </p:nvPr>
        </p:nvSpPr>
        <p:spPr/>
        <p:txBody>
          <a:bodyPr/>
          <a:lstStyle/>
          <a:p>
            <a:fld id="{45972F8D-7E90-433C-AFE8-12064DC7EEAD}" type="slidenum">
              <a:rPr lang="en-US" smtClean="0"/>
              <a:t>34</a:t>
            </a:fld>
            <a:endParaRPr lang="en-US"/>
          </a:p>
        </p:txBody>
      </p:sp>
    </p:spTree>
    <p:extLst>
      <p:ext uri="{BB962C8B-B14F-4D97-AF65-F5344CB8AC3E}">
        <p14:creationId xmlns:p14="http://schemas.microsoft.com/office/powerpoint/2010/main" val="5633612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your name and title and today’s date pre-printed. Close out and go back to PHIS.</a:t>
            </a:r>
          </a:p>
        </p:txBody>
      </p:sp>
      <p:sp>
        <p:nvSpPr>
          <p:cNvPr id="4" name="Slide Number Placeholder 3"/>
          <p:cNvSpPr>
            <a:spLocks noGrp="1"/>
          </p:cNvSpPr>
          <p:nvPr>
            <p:ph type="sldNum" sz="quarter" idx="5"/>
          </p:nvPr>
        </p:nvSpPr>
        <p:spPr/>
        <p:txBody>
          <a:bodyPr/>
          <a:lstStyle/>
          <a:p>
            <a:fld id="{45972F8D-7E90-433C-AFE8-12064DC7EEAD}" type="slidenum">
              <a:rPr lang="en-US" smtClean="0"/>
              <a:t>35</a:t>
            </a:fld>
            <a:endParaRPr lang="en-US"/>
          </a:p>
        </p:txBody>
      </p:sp>
    </p:spTree>
    <p:extLst>
      <p:ext uri="{BB962C8B-B14F-4D97-AF65-F5344CB8AC3E}">
        <p14:creationId xmlns:p14="http://schemas.microsoft.com/office/powerpoint/2010/main" val="5043973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can see the “Approve and Sign” button is active.  Since everything looked OK, click on it….</a:t>
            </a:r>
          </a:p>
        </p:txBody>
      </p:sp>
      <p:sp>
        <p:nvSpPr>
          <p:cNvPr id="4" name="Slide Number Placeholder 3"/>
          <p:cNvSpPr>
            <a:spLocks noGrp="1"/>
          </p:cNvSpPr>
          <p:nvPr>
            <p:ph type="sldNum" sz="quarter" idx="5"/>
          </p:nvPr>
        </p:nvSpPr>
        <p:spPr/>
        <p:txBody>
          <a:bodyPr/>
          <a:lstStyle/>
          <a:p>
            <a:fld id="{45972F8D-7E90-433C-AFE8-12064DC7EEAD}" type="slidenum">
              <a:rPr lang="en-US" smtClean="0"/>
              <a:t>36</a:t>
            </a:fld>
            <a:endParaRPr lang="en-US"/>
          </a:p>
        </p:txBody>
      </p:sp>
    </p:spTree>
    <p:extLst>
      <p:ext uri="{BB962C8B-B14F-4D97-AF65-F5344CB8AC3E}">
        <p14:creationId xmlns:p14="http://schemas.microsoft.com/office/powerpoint/2010/main" val="10318002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see a green message at the top saying that the 9060-5 Certificate was successfully signed and uploaded.</a:t>
            </a:r>
          </a:p>
        </p:txBody>
      </p:sp>
      <p:sp>
        <p:nvSpPr>
          <p:cNvPr id="4" name="Slide Number Placeholder 3"/>
          <p:cNvSpPr>
            <a:spLocks noGrp="1"/>
          </p:cNvSpPr>
          <p:nvPr>
            <p:ph type="sldNum" sz="quarter" idx="5"/>
          </p:nvPr>
        </p:nvSpPr>
        <p:spPr/>
        <p:txBody>
          <a:bodyPr/>
          <a:lstStyle/>
          <a:p>
            <a:fld id="{45972F8D-7E90-433C-AFE8-12064DC7EEAD}" type="slidenum">
              <a:rPr lang="en-US" smtClean="0"/>
              <a:t>37</a:t>
            </a:fld>
            <a:endParaRPr lang="en-US"/>
          </a:p>
        </p:txBody>
      </p:sp>
    </p:spTree>
    <p:extLst>
      <p:ext uri="{BB962C8B-B14F-4D97-AF65-F5344CB8AC3E}">
        <p14:creationId xmlns:p14="http://schemas.microsoft.com/office/powerpoint/2010/main" val="24055030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bottom of the page, you see the Attachments grid, with the signed certificate uploaded. Click on the “View” icon to see your signed certificate.</a:t>
            </a:r>
          </a:p>
        </p:txBody>
      </p:sp>
      <p:sp>
        <p:nvSpPr>
          <p:cNvPr id="4" name="Slide Number Placeholder 3"/>
          <p:cNvSpPr>
            <a:spLocks noGrp="1"/>
          </p:cNvSpPr>
          <p:nvPr>
            <p:ph type="sldNum" sz="quarter" idx="5"/>
          </p:nvPr>
        </p:nvSpPr>
        <p:spPr/>
        <p:txBody>
          <a:bodyPr/>
          <a:lstStyle/>
          <a:p>
            <a:fld id="{45972F8D-7E90-433C-AFE8-12064DC7EEAD}" type="slidenum">
              <a:rPr lang="en-US" smtClean="0"/>
              <a:t>38</a:t>
            </a:fld>
            <a:endParaRPr lang="en-US"/>
          </a:p>
        </p:txBody>
      </p:sp>
    </p:spTree>
    <p:extLst>
      <p:ext uri="{BB962C8B-B14F-4D97-AF65-F5344CB8AC3E}">
        <p14:creationId xmlns:p14="http://schemas.microsoft.com/office/powerpoint/2010/main" val="39367737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top half of the page…</a:t>
            </a:r>
          </a:p>
        </p:txBody>
      </p:sp>
      <p:sp>
        <p:nvSpPr>
          <p:cNvPr id="4" name="Slide Number Placeholder 3"/>
          <p:cNvSpPr>
            <a:spLocks noGrp="1"/>
          </p:cNvSpPr>
          <p:nvPr>
            <p:ph type="sldNum" sz="quarter" idx="5"/>
          </p:nvPr>
        </p:nvSpPr>
        <p:spPr/>
        <p:txBody>
          <a:bodyPr/>
          <a:lstStyle/>
          <a:p>
            <a:fld id="{45972F8D-7E90-433C-AFE8-12064DC7EEAD}" type="slidenum">
              <a:rPr lang="en-US" smtClean="0"/>
              <a:t>39</a:t>
            </a:fld>
            <a:endParaRPr lang="en-US"/>
          </a:p>
        </p:txBody>
      </p:sp>
    </p:spTree>
    <p:extLst>
      <p:ext uri="{BB962C8B-B14F-4D97-AF65-F5344CB8AC3E}">
        <p14:creationId xmlns:p14="http://schemas.microsoft.com/office/powerpoint/2010/main" val="4080494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“9060”…</a:t>
            </a:r>
          </a:p>
        </p:txBody>
      </p:sp>
      <p:sp>
        <p:nvSpPr>
          <p:cNvPr id="4" name="Slide Number Placeholder 3"/>
          <p:cNvSpPr>
            <a:spLocks noGrp="1"/>
          </p:cNvSpPr>
          <p:nvPr>
            <p:ph type="sldNum" sz="quarter" idx="5"/>
          </p:nvPr>
        </p:nvSpPr>
        <p:spPr/>
        <p:txBody>
          <a:bodyPr/>
          <a:lstStyle/>
          <a:p>
            <a:fld id="{45972F8D-7E90-433C-AFE8-12064DC7EEAD}" type="slidenum">
              <a:rPr lang="en-US" smtClean="0"/>
              <a:t>4</a:t>
            </a:fld>
            <a:endParaRPr lang="en-US"/>
          </a:p>
        </p:txBody>
      </p:sp>
    </p:spTree>
    <p:extLst>
      <p:ext uri="{BB962C8B-B14F-4D97-AF65-F5344CB8AC3E}">
        <p14:creationId xmlns:p14="http://schemas.microsoft.com/office/powerpoint/2010/main" val="21044559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at the bottom, you can see a digital signature has been applied. You no longer need to use the Adobe Acrobat “Digitally Sign” function.  Now go ahead and close the document.</a:t>
            </a:r>
          </a:p>
          <a:p>
            <a:endParaRPr lang="en-US" dirty="0"/>
          </a:p>
          <a:p>
            <a:r>
              <a:rPr lang="en-US" dirty="0"/>
              <a:t>You will need to print the certificate and any continuation pages on security paper, and any supplemental documents on plain white paper.</a:t>
            </a:r>
          </a:p>
        </p:txBody>
      </p:sp>
      <p:sp>
        <p:nvSpPr>
          <p:cNvPr id="4" name="Slide Number Placeholder 3"/>
          <p:cNvSpPr>
            <a:spLocks noGrp="1"/>
          </p:cNvSpPr>
          <p:nvPr>
            <p:ph type="sldNum" sz="quarter" idx="5"/>
          </p:nvPr>
        </p:nvSpPr>
        <p:spPr/>
        <p:txBody>
          <a:bodyPr/>
          <a:lstStyle/>
          <a:p>
            <a:fld id="{45972F8D-7E90-433C-AFE8-12064DC7EEAD}" type="slidenum">
              <a:rPr lang="en-US" smtClean="0"/>
              <a:t>40</a:t>
            </a:fld>
            <a:endParaRPr lang="en-US"/>
          </a:p>
        </p:txBody>
      </p:sp>
    </p:spTree>
    <p:extLst>
      <p:ext uri="{BB962C8B-B14F-4D97-AF65-F5344CB8AC3E}">
        <p14:creationId xmlns:p14="http://schemas.microsoft.com/office/powerpoint/2010/main" val="33405092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you will need to check the “Inspection Complete” box.</a:t>
            </a:r>
          </a:p>
        </p:txBody>
      </p:sp>
      <p:sp>
        <p:nvSpPr>
          <p:cNvPr id="4" name="Slide Number Placeholder 3"/>
          <p:cNvSpPr>
            <a:spLocks noGrp="1"/>
          </p:cNvSpPr>
          <p:nvPr>
            <p:ph type="sldNum" sz="quarter" idx="5"/>
          </p:nvPr>
        </p:nvSpPr>
        <p:spPr/>
        <p:txBody>
          <a:bodyPr/>
          <a:lstStyle/>
          <a:p>
            <a:fld id="{45972F8D-7E90-433C-AFE8-12064DC7EEAD}" type="slidenum">
              <a:rPr lang="en-US" smtClean="0"/>
              <a:t>41</a:t>
            </a:fld>
            <a:endParaRPr lang="en-US"/>
          </a:p>
        </p:txBody>
      </p:sp>
    </p:spTree>
    <p:extLst>
      <p:ext uri="{BB962C8B-B14F-4D97-AF65-F5344CB8AC3E}">
        <p14:creationId xmlns:p14="http://schemas.microsoft.com/office/powerpoint/2010/main" val="34009995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click save.</a:t>
            </a:r>
          </a:p>
        </p:txBody>
      </p:sp>
      <p:sp>
        <p:nvSpPr>
          <p:cNvPr id="4" name="Slide Number Placeholder 3"/>
          <p:cNvSpPr>
            <a:spLocks noGrp="1"/>
          </p:cNvSpPr>
          <p:nvPr>
            <p:ph type="sldNum" sz="quarter" idx="5"/>
          </p:nvPr>
        </p:nvSpPr>
        <p:spPr/>
        <p:txBody>
          <a:bodyPr/>
          <a:lstStyle/>
          <a:p>
            <a:fld id="{45972F8D-7E90-433C-AFE8-12064DC7EEAD}" type="slidenum">
              <a:rPr lang="en-US" smtClean="0"/>
              <a:t>42</a:t>
            </a:fld>
            <a:endParaRPr lang="en-US"/>
          </a:p>
        </p:txBody>
      </p:sp>
    </p:spTree>
    <p:extLst>
      <p:ext uri="{BB962C8B-B14F-4D97-AF65-F5344CB8AC3E}">
        <p14:creationId xmlns:p14="http://schemas.microsoft.com/office/powerpoint/2010/main" val="4203563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your confirmation messages at the top of the screen.</a:t>
            </a:r>
          </a:p>
        </p:txBody>
      </p:sp>
      <p:sp>
        <p:nvSpPr>
          <p:cNvPr id="4" name="Slide Number Placeholder 3"/>
          <p:cNvSpPr>
            <a:spLocks noGrp="1"/>
          </p:cNvSpPr>
          <p:nvPr>
            <p:ph type="sldNum" sz="quarter" idx="5"/>
          </p:nvPr>
        </p:nvSpPr>
        <p:spPr/>
        <p:txBody>
          <a:bodyPr/>
          <a:lstStyle/>
          <a:p>
            <a:fld id="{45972F8D-7E90-433C-AFE8-12064DC7EEAD}" type="slidenum">
              <a:rPr lang="en-US" smtClean="0"/>
              <a:t>43</a:t>
            </a:fld>
            <a:endParaRPr lang="en-US"/>
          </a:p>
        </p:txBody>
      </p:sp>
    </p:spTree>
    <p:extLst>
      <p:ext uri="{BB962C8B-B14F-4D97-AF65-F5344CB8AC3E}">
        <p14:creationId xmlns:p14="http://schemas.microsoft.com/office/powerpoint/2010/main" val="37018890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ahead and close the Inspection Results page.</a:t>
            </a:r>
          </a:p>
        </p:txBody>
      </p:sp>
      <p:sp>
        <p:nvSpPr>
          <p:cNvPr id="4" name="Slide Number Placeholder 3"/>
          <p:cNvSpPr>
            <a:spLocks noGrp="1"/>
          </p:cNvSpPr>
          <p:nvPr>
            <p:ph type="sldNum" sz="quarter" idx="5"/>
          </p:nvPr>
        </p:nvSpPr>
        <p:spPr/>
        <p:txBody>
          <a:bodyPr/>
          <a:lstStyle/>
          <a:p>
            <a:fld id="{45972F8D-7E90-433C-AFE8-12064DC7EEAD}" type="slidenum">
              <a:rPr lang="en-US" smtClean="0"/>
              <a:t>44</a:t>
            </a:fld>
            <a:endParaRPr lang="en-US"/>
          </a:p>
        </p:txBody>
      </p:sp>
    </p:spTree>
    <p:extLst>
      <p:ext uri="{BB962C8B-B14F-4D97-AF65-F5344CB8AC3E}">
        <p14:creationId xmlns:p14="http://schemas.microsoft.com/office/powerpoint/2010/main" val="22787028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return to the View Export Records grid, you can see that your calendar icon has been changed to a green checkmark. You may now give the establishment the printed certificate package and inform them the product is approved for movement.</a:t>
            </a:r>
          </a:p>
        </p:txBody>
      </p:sp>
      <p:sp>
        <p:nvSpPr>
          <p:cNvPr id="4" name="Slide Number Placeholder 3"/>
          <p:cNvSpPr>
            <a:spLocks noGrp="1"/>
          </p:cNvSpPr>
          <p:nvPr>
            <p:ph type="sldNum" sz="quarter" idx="5"/>
          </p:nvPr>
        </p:nvSpPr>
        <p:spPr/>
        <p:txBody>
          <a:bodyPr/>
          <a:lstStyle/>
          <a:p>
            <a:fld id="{45972F8D-7E90-433C-AFE8-12064DC7EEAD}" type="slidenum">
              <a:rPr lang="en-US" smtClean="0"/>
              <a:t>45</a:t>
            </a:fld>
            <a:endParaRPr lang="en-US"/>
          </a:p>
        </p:txBody>
      </p:sp>
    </p:spTree>
    <p:extLst>
      <p:ext uri="{BB962C8B-B14F-4D97-AF65-F5344CB8AC3E}">
        <p14:creationId xmlns:p14="http://schemas.microsoft.com/office/powerpoint/2010/main" val="1295903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open the View Export Records grid. Here we’re just demonstrating that you can expand the date range if needed (though in this case we’re going to look at a recently submitted application package).</a:t>
            </a:r>
          </a:p>
        </p:txBody>
      </p:sp>
      <p:sp>
        <p:nvSpPr>
          <p:cNvPr id="4" name="Slide Number Placeholder 3"/>
          <p:cNvSpPr>
            <a:spLocks noGrp="1"/>
          </p:cNvSpPr>
          <p:nvPr>
            <p:ph type="sldNum" sz="quarter" idx="5"/>
          </p:nvPr>
        </p:nvSpPr>
        <p:spPr/>
        <p:txBody>
          <a:bodyPr/>
          <a:lstStyle/>
          <a:p>
            <a:fld id="{45972F8D-7E90-433C-AFE8-12064DC7EEAD}" type="slidenum">
              <a:rPr lang="en-US" smtClean="0"/>
              <a:t>5</a:t>
            </a:fld>
            <a:endParaRPr lang="en-US"/>
          </a:p>
        </p:txBody>
      </p:sp>
    </p:spTree>
    <p:extLst>
      <p:ext uri="{BB962C8B-B14F-4D97-AF65-F5344CB8AC3E}">
        <p14:creationId xmlns:p14="http://schemas.microsoft.com/office/powerpoint/2010/main" val="2971347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select this second item, with the unchecked calendar icon.  Notice that the export is to Bermuda, which is one of the Phase 4 countries in the PHIS export module.</a:t>
            </a:r>
          </a:p>
        </p:txBody>
      </p:sp>
      <p:sp>
        <p:nvSpPr>
          <p:cNvPr id="4" name="Slide Number Placeholder 3"/>
          <p:cNvSpPr>
            <a:spLocks noGrp="1"/>
          </p:cNvSpPr>
          <p:nvPr>
            <p:ph type="sldNum" sz="quarter" idx="5"/>
          </p:nvPr>
        </p:nvSpPr>
        <p:spPr/>
        <p:txBody>
          <a:bodyPr/>
          <a:lstStyle/>
          <a:p>
            <a:fld id="{45972F8D-7E90-433C-AFE8-12064DC7EEAD}" type="slidenum">
              <a:rPr lang="en-US" smtClean="0"/>
              <a:t>6</a:t>
            </a:fld>
            <a:endParaRPr lang="en-US"/>
          </a:p>
        </p:txBody>
      </p:sp>
    </p:spTree>
    <p:extLst>
      <p:ext uri="{BB962C8B-B14F-4D97-AF65-F5344CB8AC3E}">
        <p14:creationId xmlns:p14="http://schemas.microsoft.com/office/powerpoint/2010/main" val="2200599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calendar icon to schedule the export task.</a:t>
            </a:r>
          </a:p>
        </p:txBody>
      </p:sp>
      <p:sp>
        <p:nvSpPr>
          <p:cNvPr id="4" name="Slide Number Placeholder 3"/>
          <p:cNvSpPr>
            <a:spLocks noGrp="1"/>
          </p:cNvSpPr>
          <p:nvPr>
            <p:ph type="sldNum" sz="quarter" idx="5"/>
          </p:nvPr>
        </p:nvSpPr>
        <p:spPr/>
        <p:txBody>
          <a:bodyPr/>
          <a:lstStyle/>
          <a:p>
            <a:fld id="{45972F8D-7E90-433C-AFE8-12064DC7EEAD}" type="slidenum">
              <a:rPr lang="en-US" smtClean="0"/>
              <a:t>7</a:t>
            </a:fld>
            <a:endParaRPr lang="en-US"/>
          </a:p>
        </p:txBody>
      </p:sp>
    </p:spTree>
    <p:extLst>
      <p:ext uri="{BB962C8B-B14F-4D97-AF65-F5344CB8AC3E}">
        <p14:creationId xmlns:p14="http://schemas.microsoft.com/office/powerpoint/2010/main" val="3524422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bring up the task assignment calendar…</a:t>
            </a:r>
          </a:p>
        </p:txBody>
      </p:sp>
      <p:sp>
        <p:nvSpPr>
          <p:cNvPr id="4" name="Slide Number Placeholder 3"/>
          <p:cNvSpPr>
            <a:spLocks noGrp="1"/>
          </p:cNvSpPr>
          <p:nvPr>
            <p:ph type="sldNum" sz="quarter" idx="5"/>
          </p:nvPr>
        </p:nvSpPr>
        <p:spPr/>
        <p:txBody>
          <a:bodyPr/>
          <a:lstStyle/>
          <a:p>
            <a:fld id="{45972F8D-7E90-433C-AFE8-12064DC7EEAD}" type="slidenum">
              <a:rPr lang="en-US" smtClean="0"/>
              <a:t>8</a:t>
            </a:fld>
            <a:endParaRPr lang="en-US"/>
          </a:p>
        </p:txBody>
      </p:sp>
    </p:spTree>
    <p:extLst>
      <p:ext uri="{BB962C8B-B14F-4D97-AF65-F5344CB8AC3E}">
        <p14:creationId xmlns:p14="http://schemas.microsoft.com/office/powerpoint/2010/main" val="453931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add one task to the box for today…</a:t>
            </a:r>
          </a:p>
        </p:txBody>
      </p:sp>
      <p:sp>
        <p:nvSpPr>
          <p:cNvPr id="4" name="Slide Number Placeholder 3"/>
          <p:cNvSpPr>
            <a:spLocks noGrp="1"/>
          </p:cNvSpPr>
          <p:nvPr>
            <p:ph type="sldNum" sz="quarter" idx="5"/>
          </p:nvPr>
        </p:nvSpPr>
        <p:spPr/>
        <p:txBody>
          <a:bodyPr/>
          <a:lstStyle/>
          <a:p>
            <a:fld id="{45972F8D-7E90-433C-AFE8-12064DC7EEAD}" type="slidenum">
              <a:rPr lang="en-US" smtClean="0"/>
              <a:t>9</a:t>
            </a:fld>
            <a:endParaRPr lang="en-US"/>
          </a:p>
        </p:txBody>
      </p:sp>
    </p:spTree>
    <p:extLst>
      <p:ext uri="{BB962C8B-B14F-4D97-AF65-F5344CB8AC3E}">
        <p14:creationId xmlns:p14="http://schemas.microsoft.com/office/powerpoint/2010/main" val="1225787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8E6A189-BAAE-43BC-89EA-1069037A33E7}" type="datetimeFigureOut">
              <a:rPr lang="en-US" smtClean="0"/>
              <a:t>9/13/2021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F84DA5-7AE7-406D-990E-2B792A523004}" type="slidenum">
              <a:rPr lang="en-US" smtClean="0"/>
              <a:t>‹#›</a:t>
            </a:fld>
            <a:endParaRPr lang="en-US"/>
          </a:p>
        </p:txBody>
      </p:sp>
    </p:spTree>
    <p:extLst>
      <p:ext uri="{BB962C8B-B14F-4D97-AF65-F5344CB8AC3E}">
        <p14:creationId xmlns:p14="http://schemas.microsoft.com/office/powerpoint/2010/main" val="324796594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E6A189-BAAE-43BC-89EA-1069037A33E7}"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84DA5-7AE7-406D-990E-2B792A523004}" type="slidenum">
              <a:rPr lang="en-US" smtClean="0"/>
              <a:t>‹#›</a:t>
            </a:fld>
            <a:endParaRPr lang="en-US"/>
          </a:p>
        </p:txBody>
      </p:sp>
    </p:spTree>
    <p:extLst>
      <p:ext uri="{BB962C8B-B14F-4D97-AF65-F5344CB8AC3E}">
        <p14:creationId xmlns:p14="http://schemas.microsoft.com/office/powerpoint/2010/main" val="415077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E6A189-BAAE-43BC-89EA-1069037A33E7}"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F84DA5-7AE7-406D-990E-2B792A523004}" type="slidenum">
              <a:rPr lang="en-US" smtClean="0"/>
              <a:t>‹#›</a:t>
            </a:fld>
            <a:endParaRPr lang="en-US"/>
          </a:p>
        </p:txBody>
      </p:sp>
    </p:spTree>
    <p:extLst>
      <p:ext uri="{BB962C8B-B14F-4D97-AF65-F5344CB8AC3E}">
        <p14:creationId xmlns:p14="http://schemas.microsoft.com/office/powerpoint/2010/main" val="467387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E6A189-BAAE-43BC-89EA-1069037A33E7}" type="datetimeFigureOut">
              <a:rPr lang="en-US" smtClean="0"/>
              <a:t>9/13/2021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F84DA5-7AE7-406D-990E-2B792A523004}" type="slidenum">
              <a:rPr lang="en-US" smtClean="0"/>
              <a:t>‹#›</a:t>
            </a:fld>
            <a:endParaRPr lang="en-US"/>
          </a:p>
        </p:txBody>
      </p:sp>
    </p:spTree>
    <p:extLst>
      <p:ext uri="{BB962C8B-B14F-4D97-AF65-F5344CB8AC3E}">
        <p14:creationId xmlns:p14="http://schemas.microsoft.com/office/powerpoint/2010/main" val="1583121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78E6A189-BAAE-43BC-89EA-1069037A33E7}" type="datetimeFigureOut">
              <a:rPr lang="en-US" smtClean="0"/>
              <a:t>9/13/2021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F84DA5-7AE7-406D-990E-2B792A523004}" type="slidenum">
              <a:rPr lang="en-US" smtClean="0"/>
              <a:t>‹#›</a:t>
            </a:fld>
            <a:endParaRPr lang="en-US"/>
          </a:p>
        </p:txBody>
      </p:sp>
    </p:spTree>
    <p:extLst>
      <p:ext uri="{BB962C8B-B14F-4D97-AF65-F5344CB8AC3E}">
        <p14:creationId xmlns:p14="http://schemas.microsoft.com/office/powerpoint/2010/main" val="60689586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78E6A189-BAAE-43BC-89EA-1069037A33E7}" type="datetimeFigureOut">
              <a:rPr lang="en-US" smtClean="0"/>
              <a:t>9/13/2021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C7F84DA5-7AE7-406D-990E-2B792A523004}" type="slidenum">
              <a:rPr lang="en-US" smtClean="0"/>
              <a:t>‹#›</a:t>
            </a:fld>
            <a:endParaRPr lang="en-US"/>
          </a:p>
        </p:txBody>
      </p:sp>
    </p:spTree>
    <p:extLst>
      <p:ext uri="{BB962C8B-B14F-4D97-AF65-F5344CB8AC3E}">
        <p14:creationId xmlns:p14="http://schemas.microsoft.com/office/powerpoint/2010/main" val="2296537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78E6A189-BAAE-43BC-89EA-1069037A33E7}" type="datetimeFigureOut">
              <a:rPr lang="en-US" smtClean="0"/>
              <a:t>9/13/2021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F84DA5-7AE7-406D-990E-2B792A523004}"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58846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E6A189-BAAE-43BC-89EA-1069037A33E7}" type="datetimeFigureOut">
              <a:rPr lang="en-US" smtClean="0"/>
              <a:t>9/13/2021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F84DA5-7AE7-406D-990E-2B792A523004}" type="slidenum">
              <a:rPr lang="en-US" smtClean="0"/>
              <a:t>‹#›</a:t>
            </a:fld>
            <a:endParaRPr lang="en-US"/>
          </a:p>
        </p:txBody>
      </p:sp>
    </p:spTree>
    <p:extLst>
      <p:ext uri="{BB962C8B-B14F-4D97-AF65-F5344CB8AC3E}">
        <p14:creationId xmlns:p14="http://schemas.microsoft.com/office/powerpoint/2010/main" val="3759671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E6A189-BAAE-43BC-89EA-1069037A33E7}" type="datetimeFigureOut">
              <a:rPr lang="en-US" smtClean="0"/>
              <a:t>9/13/2021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F84DA5-7AE7-406D-990E-2B792A523004}" type="slidenum">
              <a:rPr lang="en-US" smtClean="0"/>
              <a:t>‹#›</a:t>
            </a:fld>
            <a:endParaRPr lang="en-US"/>
          </a:p>
        </p:txBody>
      </p:sp>
    </p:spTree>
    <p:extLst>
      <p:ext uri="{BB962C8B-B14F-4D97-AF65-F5344CB8AC3E}">
        <p14:creationId xmlns:p14="http://schemas.microsoft.com/office/powerpoint/2010/main" val="2960145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78E6A189-BAAE-43BC-89EA-1069037A33E7}" type="datetimeFigureOut">
              <a:rPr lang="en-US" smtClean="0"/>
              <a:t>9/13/2021</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C7F84DA5-7AE7-406D-990E-2B792A523004}" type="slidenum">
              <a:rPr lang="en-US" smtClean="0"/>
              <a:t>‹#›</a:t>
            </a:fld>
            <a:endParaRPr lang="en-US"/>
          </a:p>
        </p:txBody>
      </p:sp>
    </p:spTree>
    <p:extLst>
      <p:ext uri="{BB962C8B-B14F-4D97-AF65-F5344CB8AC3E}">
        <p14:creationId xmlns:p14="http://schemas.microsoft.com/office/powerpoint/2010/main" val="3483412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78E6A189-BAAE-43BC-89EA-1069037A33E7}" type="datetimeFigureOut">
              <a:rPr lang="en-US" smtClean="0"/>
              <a:t>9/13/2021</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C7F84DA5-7AE7-406D-990E-2B792A523004}" type="slidenum">
              <a:rPr lang="en-US" smtClean="0"/>
              <a:t>‹#›</a:t>
            </a:fld>
            <a:endParaRPr lang="en-US"/>
          </a:p>
        </p:txBody>
      </p:sp>
    </p:spTree>
    <p:extLst>
      <p:ext uri="{BB962C8B-B14F-4D97-AF65-F5344CB8AC3E}">
        <p14:creationId xmlns:p14="http://schemas.microsoft.com/office/powerpoint/2010/main" val="3658179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78E6A189-BAAE-43BC-89EA-1069037A33E7}" type="datetimeFigureOut">
              <a:rPr lang="en-US" smtClean="0"/>
              <a:t>9/13/2021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C7F84DA5-7AE7-406D-990E-2B792A523004}" type="slidenum">
              <a:rPr lang="en-US" smtClean="0"/>
              <a:t>‹#›</a:t>
            </a:fld>
            <a:endParaRPr lang="en-US"/>
          </a:p>
        </p:txBody>
      </p:sp>
    </p:spTree>
    <p:extLst>
      <p:ext uri="{BB962C8B-B14F-4D97-AF65-F5344CB8AC3E}">
        <p14:creationId xmlns:p14="http://schemas.microsoft.com/office/powerpoint/2010/main" val="3939667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1.pn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notesSlide" Target="../notesSlides/notesSlide10.xml"/><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1.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1.pn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notesSlide" Target="../notesSlides/notesSlide12.xml"/><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1.png"/><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notesSlide" Target="../notesSlides/notesSlide13.xml"/><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1.png"/><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14.png"/><Relationship Id="rId5" Type="http://schemas.openxmlformats.org/officeDocument/2006/relationships/notesSlide" Target="../notesSlides/notesSlide14.xml"/><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1.png"/><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notesSlide" Target="../notesSlides/notesSlide15.xml"/><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1.png"/><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16.png"/><Relationship Id="rId5" Type="http://schemas.openxmlformats.org/officeDocument/2006/relationships/notesSlide" Target="../notesSlides/notesSlide16.xml"/><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1.png"/><Relationship Id="rId2" Type="http://schemas.microsoft.com/office/2007/relationships/media" Target="../media/media17.m4a"/><Relationship Id="rId1" Type="http://schemas.openxmlformats.org/officeDocument/2006/relationships/tags" Target="../tags/tag15.xml"/><Relationship Id="rId6" Type="http://schemas.openxmlformats.org/officeDocument/2006/relationships/image" Target="../media/image17.png"/><Relationship Id="rId5" Type="http://schemas.openxmlformats.org/officeDocument/2006/relationships/notesSlide" Target="../notesSlides/notesSlide17.xml"/><Relationship Id="rId4"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1.png"/><Relationship Id="rId2" Type="http://schemas.microsoft.com/office/2007/relationships/media" Target="../media/media18.m4a"/><Relationship Id="rId1" Type="http://schemas.openxmlformats.org/officeDocument/2006/relationships/tags" Target="../tags/tag16.xml"/><Relationship Id="rId6" Type="http://schemas.openxmlformats.org/officeDocument/2006/relationships/image" Target="../media/image18.png"/><Relationship Id="rId5" Type="http://schemas.openxmlformats.org/officeDocument/2006/relationships/notesSlide" Target="../notesSlides/notesSlide18.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1.png"/><Relationship Id="rId2" Type="http://schemas.microsoft.com/office/2007/relationships/media" Target="../media/media20.m4a"/><Relationship Id="rId1" Type="http://schemas.openxmlformats.org/officeDocument/2006/relationships/tags" Target="../tags/tag17.xml"/><Relationship Id="rId6" Type="http://schemas.openxmlformats.org/officeDocument/2006/relationships/image" Target="../media/image20.png"/><Relationship Id="rId5" Type="http://schemas.openxmlformats.org/officeDocument/2006/relationships/notesSlide" Target="../notesSlides/notesSlide20.xml"/><Relationship Id="rId4"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1.png"/><Relationship Id="rId2" Type="http://schemas.microsoft.com/office/2007/relationships/media" Target="../media/media21.m4a"/><Relationship Id="rId1" Type="http://schemas.openxmlformats.org/officeDocument/2006/relationships/tags" Target="../tags/tag18.xml"/><Relationship Id="rId6" Type="http://schemas.openxmlformats.org/officeDocument/2006/relationships/image" Target="../media/image21.png"/><Relationship Id="rId5" Type="http://schemas.openxmlformats.org/officeDocument/2006/relationships/notesSlide" Target="../notesSlides/notesSlide21.xml"/><Relationship Id="rId4"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1.png"/><Relationship Id="rId2" Type="http://schemas.microsoft.com/office/2007/relationships/media" Target="../media/media22.m4a"/><Relationship Id="rId1" Type="http://schemas.openxmlformats.org/officeDocument/2006/relationships/tags" Target="../tags/tag19.xml"/><Relationship Id="rId6" Type="http://schemas.openxmlformats.org/officeDocument/2006/relationships/image" Target="../media/image20.png"/><Relationship Id="rId5" Type="http://schemas.openxmlformats.org/officeDocument/2006/relationships/notesSlide" Target="../notesSlides/notesSlide22.xml"/><Relationship Id="rId4"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1.png"/><Relationship Id="rId2" Type="http://schemas.microsoft.com/office/2007/relationships/media" Target="../media/media24.m4a"/><Relationship Id="rId1" Type="http://schemas.openxmlformats.org/officeDocument/2006/relationships/tags" Target="../tags/tag20.xml"/><Relationship Id="rId6" Type="http://schemas.openxmlformats.org/officeDocument/2006/relationships/image" Target="../media/image23.png"/><Relationship Id="rId5" Type="http://schemas.openxmlformats.org/officeDocument/2006/relationships/notesSlide" Target="../notesSlides/notesSlide24.xml"/><Relationship Id="rId4"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1.png"/><Relationship Id="rId2" Type="http://schemas.microsoft.com/office/2007/relationships/media" Target="../media/media25.m4a"/><Relationship Id="rId1" Type="http://schemas.openxmlformats.org/officeDocument/2006/relationships/tags" Target="../tags/tag21.xml"/><Relationship Id="rId6" Type="http://schemas.openxmlformats.org/officeDocument/2006/relationships/image" Target="../media/image24.png"/><Relationship Id="rId5" Type="http://schemas.openxmlformats.org/officeDocument/2006/relationships/notesSlide" Target="../notesSlides/notesSlide25.xml"/><Relationship Id="rId4"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7" Type="http://schemas.openxmlformats.org/officeDocument/2006/relationships/image" Target="../media/image1.png"/><Relationship Id="rId2" Type="http://schemas.microsoft.com/office/2007/relationships/media" Target="../media/media26.m4a"/><Relationship Id="rId1" Type="http://schemas.openxmlformats.org/officeDocument/2006/relationships/tags" Target="../tags/tag22.xml"/><Relationship Id="rId6" Type="http://schemas.openxmlformats.org/officeDocument/2006/relationships/image" Target="../media/image25.png"/><Relationship Id="rId5" Type="http://schemas.openxmlformats.org/officeDocument/2006/relationships/notesSlide" Target="../notesSlides/notesSlide26.xml"/><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1.png"/><Relationship Id="rId2" Type="http://schemas.microsoft.com/office/2007/relationships/media" Target="../media/media27.m4a"/><Relationship Id="rId1" Type="http://schemas.openxmlformats.org/officeDocument/2006/relationships/tags" Target="../tags/tag23.xml"/><Relationship Id="rId6" Type="http://schemas.openxmlformats.org/officeDocument/2006/relationships/image" Target="../media/image26.png"/><Relationship Id="rId5" Type="http://schemas.openxmlformats.org/officeDocument/2006/relationships/notesSlide" Target="../notesSlides/notesSlide27.xml"/><Relationship Id="rId4"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1.png"/><Relationship Id="rId2" Type="http://schemas.microsoft.com/office/2007/relationships/media" Target="../media/media28.m4a"/><Relationship Id="rId1" Type="http://schemas.openxmlformats.org/officeDocument/2006/relationships/tags" Target="../tags/tag24.xml"/><Relationship Id="rId6" Type="http://schemas.openxmlformats.org/officeDocument/2006/relationships/image" Target="../media/image27.png"/><Relationship Id="rId5" Type="http://schemas.openxmlformats.org/officeDocument/2006/relationships/notesSlide" Target="../notesSlides/notesSlide28.xml"/><Relationship Id="rId4"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1.png"/><Relationship Id="rId2" Type="http://schemas.microsoft.com/office/2007/relationships/media" Target="../media/media29.m4a"/><Relationship Id="rId1" Type="http://schemas.openxmlformats.org/officeDocument/2006/relationships/tags" Target="../tags/tag25.xml"/><Relationship Id="rId6" Type="http://schemas.openxmlformats.org/officeDocument/2006/relationships/image" Target="../media/image28.png"/><Relationship Id="rId5" Type="http://schemas.openxmlformats.org/officeDocument/2006/relationships/notesSlide" Target="../notesSlides/notesSlide29.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1.png"/><Relationship Id="rId2" Type="http://schemas.microsoft.com/office/2007/relationships/media" Target="../media/media30.m4a"/><Relationship Id="rId1" Type="http://schemas.openxmlformats.org/officeDocument/2006/relationships/tags" Target="../tags/tag26.xml"/><Relationship Id="rId6" Type="http://schemas.openxmlformats.org/officeDocument/2006/relationships/image" Target="../media/image29.png"/><Relationship Id="rId5" Type="http://schemas.openxmlformats.org/officeDocument/2006/relationships/notesSlide" Target="../notesSlides/notesSlide30.xml"/><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7" Type="http://schemas.openxmlformats.org/officeDocument/2006/relationships/image" Target="../media/image1.png"/><Relationship Id="rId2" Type="http://schemas.microsoft.com/office/2007/relationships/media" Target="../media/media31.m4a"/><Relationship Id="rId1" Type="http://schemas.openxmlformats.org/officeDocument/2006/relationships/tags" Target="../tags/tag27.xml"/><Relationship Id="rId6" Type="http://schemas.openxmlformats.org/officeDocument/2006/relationships/image" Target="../media/image28.png"/><Relationship Id="rId5" Type="http://schemas.openxmlformats.org/officeDocument/2006/relationships/notesSlide" Target="../notesSlides/notesSlide31.xml"/><Relationship Id="rId4"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1.png"/><Relationship Id="rId2" Type="http://schemas.microsoft.com/office/2007/relationships/media" Target="../media/media32.m4a"/><Relationship Id="rId1" Type="http://schemas.openxmlformats.org/officeDocument/2006/relationships/tags" Target="../tags/tag28.xml"/><Relationship Id="rId6" Type="http://schemas.openxmlformats.org/officeDocument/2006/relationships/image" Target="../media/image30.png"/><Relationship Id="rId5" Type="http://schemas.openxmlformats.org/officeDocument/2006/relationships/notesSlide" Target="../notesSlides/notesSlide32.xml"/><Relationship Id="rId4"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7" Type="http://schemas.openxmlformats.org/officeDocument/2006/relationships/image" Target="../media/image1.png"/><Relationship Id="rId2" Type="http://schemas.microsoft.com/office/2007/relationships/media" Target="../media/media33.m4a"/><Relationship Id="rId1" Type="http://schemas.openxmlformats.org/officeDocument/2006/relationships/tags" Target="../tags/tag29.xml"/><Relationship Id="rId6" Type="http://schemas.openxmlformats.org/officeDocument/2006/relationships/image" Target="../media/image31.png"/><Relationship Id="rId5" Type="http://schemas.openxmlformats.org/officeDocument/2006/relationships/notesSlide" Target="../notesSlides/notesSlide33.xml"/><Relationship Id="rId4"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7" Type="http://schemas.openxmlformats.org/officeDocument/2006/relationships/image" Target="../media/image1.png"/><Relationship Id="rId2" Type="http://schemas.microsoft.com/office/2007/relationships/media" Target="../media/media34.m4a"/><Relationship Id="rId1" Type="http://schemas.openxmlformats.org/officeDocument/2006/relationships/tags" Target="../tags/tag30.xml"/><Relationship Id="rId6" Type="http://schemas.openxmlformats.org/officeDocument/2006/relationships/image" Target="../media/image32.png"/><Relationship Id="rId5" Type="http://schemas.openxmlformats.org/officeDocument/2006/relationships/notesSlide" Target="../notesSlides/notesSlide34.xml"/><Relationship Id="rId4"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7" Type="http://schemas.openxmlformats.org/officeDocument/2006/relationships/image" Target="../media/image1.png"/><Relationship Id="rId2" Type="http://schemas.microsoft.com/office/2007/relationships/media" Target="../media/media35.m4a"/><Relationship Id="rId1" Type="http://schemas.openxmlformats.org/officeDocument/2006/relationships/tags" Target="../tags/tag31.xml"/><Relationship Id="rId6" Type="http://schemas.openxmlformats.org/officeDocument/2006/relationships/image" Target="../media/image33.png"/><Relationship Id="rId5" Type="http://schemas.openxmlformats.org/officeDocument/2006/relationships/notesSlide" Target="../notesSlides/notesSlide35.xml"/><Relationship Id="rId4"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7" Type="http://schemas.openxmlformats.org/officeDocument/2006/relationships/image" Target="../media/image1.png"/><Relationship Id="rId2" Type="http://schemas.microsoft.com/office/2007/relationships/media" Target="../media/media36.m4a"/><Relationship Id="rId1" Type="http://schemas.openxmlformats.org/officeDocument/2006/relationships/tags" Target="../tags/tag32.xml"/><Relationship Id="rId6" Type="http://schemas.openxmlformats.org/officeDocument/2006/relationships/image" Target="../media/image31.png"/><Relationship Id="rId5" Type="http://schemas.openxmlformats.org/officeDocument/2006/relationships/notesSlide" Target="../notesSlides/notesSlide36.xml"/><Relationship Id="rId4"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7" Type="http://schemas.openxmlformats.org/officeDocument/2006/relationships/image" Target="../media/image1.png"/><Relationship Id="rId2" Type="http://schemas.microsoft.com/office/2007/relationships/media" Target="../media/media37.m4a"/><Relationship Id="rId1" Type="http://schemas.openxmlformats.org/officeDocument/2006/relationships/tags" Target="../tags/tag33.xml"/><Relationship Id="rId6" Type="http://schemas.openxmlformats.org/officeDocument/2006/relationships/image" Target="../media/image34.png"/><Relationship Id="rId5" Type="http://schemas.openxmlformats.org/officeDocument/2006/relationships/notesSlide" Target="../notesSlides/notesSlide37.xml"/><Relationship Id="rId4"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7" Type="http://schemas.openxmlformats.org/officeDocument/2006/relationships/image" Target="../media/image1.png"/><Relationship Id="rId2" Type="http://schemas.microsoft.com/office/2007/relationships/media" Target="../media/media38.m4a"/><Relationship Id="rId1" Type="http://schemas.openxmlformats.org/officeDocument/2006/relationships/tags" Target="../tags/tag34.xml"/><Relationship Id="rId6" Type="http://schemas.openxmlformats.org/officeDocument/2006/relationships/image" Target="../media/image35.png"/><Relationship Id="rId5" Type="http://schemas.openxmlformats.org/officeDocument/2006/relationships/notesSlide" Target="../notesSlides/notesSlide38.xml"/><Relationship Id="rId4"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png"/><Relationship Id="rId5" Type="http://schemas.openxmlformats.org/officeDocument/2006/relationships/image" Target="../media/image3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1.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audio" Target="../media/media40.m4a"/><Relationship Id="rId7" Type="http://schemas.openxmlformats.org/officeDocument/2006/relationships/image" Target="../media/image1.png"/><Relationship Id="rId2" Type="http://schemas.microsoft.com/office/2007/relationships/media" Target="../media/media40.m4a"/><Relationship Id="rId1" Type="http://schemas.openxmlformats.org/officeDocument/2006/relationships/tags" Target="../tags/tag35.xml"/><Relationship Id="rId6" Type="http://schemas.openxmlformats.org/officeDocument/2006/relationships/image" Target="../media/image37.png"/><Relationship Id="rId5" Type="http://schemas.openxmlformats.org/officeDocument/2006/relationships/notesSlide" Target="../notesSlides/notesSlide40.xml"/><Relationship Id="rId4"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7" Type="http://schemas.openxmlformats.org/officeDocument/2006/relationships/image" Target="../media/image1.png"/><Relationship Id="rId2" Type="http://schemas.microsoft.com/office/2007/relationships/media" Target="../media/media41.m4a"/><Relationship Id="rId1" Type="http://schemas.openxmlformats.org/officeDocument/2006/relationships/tags" Target="../tags/tag36.xml"/><Relationship Id="rId6" Type="http://schemas.openxmlformats.org/officeDocument/2006/relationships/image" Target="../media/image38.png"/><Relationship Id="rId5" Type="http://schemas.openxmlformats.org/officeDocument/2006/relationships/notesSlide" Target="../notesSlides/notesSlide41.xml"/><Relationship Id="rId4"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audio" Target="../media/media42.m4a"/><Relationship Id="rId7" Type="http://schemas.openxmlformats.org/officeDocument/2006/relationships/image" Target="../media/image1.png"/><Relationship Id="rId2" Type="http://schemas.microsoft.com/office/2007/relationships/media" Target="../media/media42.m4a"/><Relationship Id="rId1" Type="http://schemas.openxmlformats.org/officeDocument/2006/relationships/tags" Target="../tags/tag37.xml"/><Relationship Id="rId6" Type="http://schemas.openxmlformats.org/officeDocument/2006/relationships/image" Target="../media/image39.png"/><Relationship Id="rId5" Type="http://schemas.openxmlformats.org/officeDocument/2006/relationships/notesSlide" Target="../notesSlides/notesSlide42.xml"/><Relationship Id="rId4"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audio" Target="../media/media43.m4a"/><Relationship Id="rId7" Type="http://schemas.openxmlformats.org/officeDocument/2006/relationships/image" Target="../media/image1.png"/><Relationship Id="rId2" Type="http://schemas.microsoft.com/office/2007/relationships/media" Target="../media/media43.m4a"/><Relationship Id="rId1" Type="http://schemas.openxmlformats.org/officeDocument/2006/relationships/tags" Target="../tags/tag38.xml"/><Relationship Id="rId6" Type="http://schemas.openxmlformats.org/officeDocument/2006/relationships/image" Target="../media/image40.png"/><Relationship Id="rId5" Type="http://schemas.openxmlformats.org/officeDocument/2006/relationships/notesSlide" Target="../notesSlides/notesSlide43.xml"/><Relationship Id="rId4"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audio" Target="../media/media44.m4a"/><Relationship Id="rId7" Type="http://schemas.openxmlformats.org/officeDocument/2006/relationships/image" Target="../media/image1.png"/><Relationship Id="rId2" Type="http://schemas.microsoft.com/office/2007/relationships/media" Target="../media/media44.m4a"/><Relationship Id="rId1" Type="http://schemas.openxmlformats.org/officeDocument/2006/relationships/tags" Target="../tags/tag39.xml"/><Relationship Id="rId6" Type="http://schemas.openxmlformats.org/officeDocument/2006/relationships/image" Target="../media/image41.png"/><Relationship Id="rId5" Type="http://schemas.openxmlformats.org/officeDocument/2006/relationships/notesSlide" Target="../notesSlides/notesSlide44.xml"/><Relationship Id="rId4"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png"/><Relationship Id="rId5" Type="http://schemas.openxmlformats.org/officeDocument/2006/relationships/image" Target="../media/image42.png"/><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1.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1.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E292F5-21FD-403F-BF79-B1ED9E1EC329}"/>
              </a:ext>
            </a:extLst>
          </p:cNvPr>
          <p:cNvSpPr txBox="1"/>
          <p:nvPr/>
        </p:nvSpPr>
        <p:spPr>
          <a:xfrm>
            <a:off x="1606222" y="2018805"/>
            <a:ext cx="9164304" cy="2308324"/>
          </a:xfrm>
          <a:prstGeom prst="rect">
            <a:avLst/>
          </a:prstGeom>
          <a:noFill/>
        </p:spPr>
        <p:txBody>
          <a:bodyPr wrap="none" rtlCol="0">
            <a:spAutoFit/>
          </a:bodyPr>
          <a:lstStyle/>
          <a:p>
            <a:pPr algn="ctr"/>
            <a:r>
              <a:rPr lang="en-US" sz="5400" b="1" dirty="0">
                <a:solidFill>
                  <a:schemeClr val="bg1"/>
                </a:solidFill>
                <a:latin typeface="Arial Nova" panose="020B0504020202020204" pitchFamily="34" charset="0"/>
              </a:rPr>
              <a:t>Automatic Digital Signature</a:t>
            </a:r>
          </a:p>
          <a:p>
            <a:pPr algn="ctr"/>
            <a:endParaRPr lang="en-US" sz="5400" b="1" dirty="0">
              <a:solidFill>
                <a:schemeClr val="bg1"/>
              </a:solidFill>
              <a:latin typeface="Arial Nova" panose="020B0504020202020204" pitchFamily="34" charset="0"/>
            </a:endParaRPr>
          </a:p>
          <a:p>
            <a:pPr algn="ctr"/>
            <a:r>
              <a:rPr lang="en-US" sz="3600" b="1" dirty="0">
                <a:solidFill>
                  <a:schemeClr val="bg1"/>
                </a:solidFill>
                <a:latin typeface="Arial Nova" panose="020B0504020202020204" pitchFamily="34" charset="0"/>
              </a:rPr>
              <a:t>PHIS Exports Module</a:t>
            </a:r>
          </a:p>
        </p:txBody>
      </p:sp>
      <p:pic>
        <p:nvPicPr>
          <p:cNvPr id="6" name="Audio 5">
            <a:hlinkClick r:id="" action="ppaction://media"/>
            <a:extLst>
              <a:ext uri="{FF2B5EF4-FFF2-40B4-BE49-F238E27FC236}">
                <a16:creationId xmlns:a16="http://schemas.microsoft.com/office/drawing/2014/main" id="{B7057B2A-9695-4CDA-8035-33A8C5B7B8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66543446"/>
      </p:ext>
    </p:extLst>
  </p:cSld>
  <p:clrMapOvr>
    <a:masterClrMapping/>
  </p:clrMapOvr>
  <mc:AlternateContent xmlns:mc="http://schemas.openxmlformats.org/markup-compatibility/2006">
    <mc:Choice xmlns:p14="http://schemas.microsoft.com/office/powerpoint/2010/main" Requires="p14">
      <p:transition spd="slow" p14:dur="2000" advTm="14827"/>
    </mc:Choice>
    <mc:Fallback>
      <p:transition spd="slow" advTm="14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8DD090-3BF0-4D33-A573-7492DBD2F5CC}"/>
              </a:ext>
            </a:extLst>
          </p:cNvPr>
          <p:cNvPicPr>
            <a:picLocks noChangeAspect="1"/>
          </p:cNvPicPr>
          <p:nvPr/>
        </p:nvPicPr>
        <p:blipFill rotWithShape="1">
          <a:blip r:embed="rId6"/>
          <a:srcRect l="18362" t="16398" r="19742" b="3755"/>
          <a:stretch/>
        </p:blipFill>
        <p:spPr>
          <a:xfrm>
            <a:off x="1371600" y="137160"/>
            <a:ext cx="9136102" cy="6629400"/>
          </a:xfrm>
          <a:prstGeom prst="rect">
            <a:avLst/>
          </a:prstGeom>
        </p:spPr>
      </p:pic>
      <p:cxnSp>
        <p:nvCxnSpPr>
          <p:cNvPr id="7" name="Straight Arrow Connector 6">
            <a:extLst>
              <a:ext uri="{FF2B5EF4-FFF2-40B4-BE49-F238E27FC236}">
                <a16:creationId xmlns:a16="http://schemas.microsoft.com/office/drawing/2014/main" id="{5B3FE160-ED8D-464E-A1FB-86FDBD859224}"/>
              </a:ext>
            </a:extLst>
          </p:cNvPr>
          <p:cNvCxnSpPr/>
          <p:nvPr/>
        </p:nvCxnSpPr>
        <p:spPr>
          <a:xfrm flipH="1">
            <a:off x="5082639" y="4857008"/>
            <a:ext cx="843148" cy="55814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308ECD-787E-4091-A438-D452EE969C97}"/>
              </a:ext>
            </a:extLst>
          </p:cNvPr>
          <p:cNvCxnSpPr/>
          <p:nvPr/>
        </p:nvCxnSpPr>
        <p:spPr>
          <a:xfrm>
            <a:off x="2873829" y="1151906"/>
            <a:ext cx="9381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E9C937-7C40-44A8-AA35-719DCF7833AE}"/>
              </a:ext>
            </a:extLst>
          </p:cNvPr>
          <p:cNvCxnSpPr/>
          <p:nvPr/>
        </p:nvCxnSpPr>
        <p:spPr>
          <a:xfrm>
            <a:off x="4370119" y="1140032"/>
            <a:ext cx="29688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CE08E52A-E2EA-4051-AADE-215267E660D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880720374"/>
      </p:ext>
    </p:extLst>
  </p:cSld>
  <p:clrMapOvr>
    <a:masterClrMapping/>
  </p:clrMapOvr>
  <mc:AlternateContent xmlns:mc="http://schemas.openxmlformats.org/markup-compatibility/2006">
    <mc:Choice xmlns:p14="http://schemas.microsoft.com/office/powerpoint/2010/main" Requires="p14">
      <p:transition spd="slow" p14:dur="2000" advTm="5513"/>
    </mc:Choice>
    <mc:Fallback>
      <p:transition spd="slow" advTm="5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C58590-830B-43E4-8E31-14D1499E74E8}"/>
              </a:ext>
            </a:extLst>
          </p:cNvPr>
          <p:cNvPicPr>
            <a:picLocks noChangeAspect="1"/>
          </p:cNvPicPr>
          <p:nvPr/>
        </p:nvPicPr>
        <p:blipFill rotWithShape="1">
          <a:blip r:embed="rId6"/>
          <a:srcRect l="18534" t="16399" r="19655" b="3908"/>
          <a:stretch/>
        </p:blipFill>
        <p:spPr>
          <a:xfrm>
            <a:off x="1371600" y="137160"/>
            <a:ext cx="9140921" cy="6629400"/>
          </a:xfrm>
          <a:prstGeom prst="rect">
            <a:avLst/>
          </a:prstGeom>
        </p:spPr>
      </p:pic>
      <p:sp>
        <p:nvSpPr>
          <p:cNvPr id="6" name="Right Brace 5">
            <a:extLst>
              <a:ext uri="{FF2B5EF4-FFF2-40B4-BE49-F238E27FC236}">
                <a16:creationId xmlns:a16="http://schemas.microsoft.com/office/drawing/2014/main" id="{B5E5CF95-0930-4D8E-8CA5-3855DBA1F86A}"/>
              </a:ext>
            </a:extLst>
          </p:cNvPr>
          <p:cNvSpPr/>
          <p:nvPr/>
        </p:nvSpPr>
        <p:spPr>
          <a:xfrm>
            <a:off x="5082639" y="3728852"/>
            <a:ext cx="427512" cy="1900052"/>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D3A0ACB-1B50-4C07-AFEF-EB3B48ECD5B6}"/>
              </a:ext>
            </a:extLst>
          </p:cNvPr>
          <p:cNvCxnSpPr/>
          <p:nvPr/>
        </p:nvCxnSpPr>
        <p:spPr>
          <a:xfrm>
            <a:off x="2873829" y="1151906"/>
            <a:ext cx="9381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E711-FA4B-477E-9395-9A699C6BC003}"/>
              </a:ext>
            </a:extLst>
          </p:cNvPr>
          <p:cNvCxnSpPr/>
          <p:nvPr/>
        </p:nvCxnSpPr>
        <p:spPr>
          <a:xfrm>
            <a:off x="4370119" y="1140032"/>
            <a:ext cx="29688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4DC94F27-298E-4F61-94D5-B9A559B84ED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16405067"/>
      </p:ext>
    </p:extLst>
  </p:cSld>
  <p:clrMapOvr>
    <a:masterClrMapping/>
  </p:clrMapOvr>
  <mc:AlternateContent xmlns:mc="http://schemas.openxmlformats.org/markup-compatibility/2006">
    <mc:Choice xmlns:p14="http://schemas.microsoft.com/office/powerpoint/2010/main" Requires="p14">
      <p:transition spd="slow" p14:dur="2000" advTm="3725"/>
    </mc:Choice>
    <mc:Fallback>
      <p:transition spd="slow" advTm="3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ACFB1E-663A-44C2-A12B-9EAC14F74D2E}"/>
              </a:ext>
            </a:extLst>
          </p:cNvPr>
          <p:cNvPicPr>
            <a:picLocks noChangeAspect="1"/>
          </p:cNvPicPr>
          <p:nvPr/>
        </p:nvPicPr>
        <p:blipFill rotWithShape="1">
          <a:blip r:embed="rId6"/>
          <a:srcRect l="18362" t="15938" r="19828" b="3755"/>
          <a:stretch/>
        </p:blipFill>
        <p:spPr>
          <a:xfrm>
            <a:off x="1371600" y="137160"/>
            <a:ext cx="9071145" cy="6629400"/>
          </a:xfrm>
          <a:prstGeom prst="rect">
            <a:avLst/>
          </a:prstGeom>
        </p:spPr>
      </p:pic>
      <p:cxnSp>
        <p:nvCxnSpPr>
          <p:cNvPr id="7" name="Straight Arrow Connector 6">
            <a:extLst>
              <a:ext uri="{FF2B5EF4-FFF2-40B4-BE49-F238E27FC236}">
                <a16:creationId xmlns:a16="http://schemas.microsoft.com/office/drawing/2014/main" id="{0EB23906-37C2-4656-850A-548C94BE4356}"/>
              </a:ext>
            </a:extLst>
          </p:cNvPr>
          <p:cNvCxnSpPr>
            <a:cxnSpLocks/>
          </p:cNvCxnSpPr>
          <p:nvPr/>
        </p:nvCxnSpPr>
        <p:spPr>
          <a:xfrm flipH="1">
            <a:off x="5094517" y="3776353"/>
            <a:ext cx="1199407" cy="2137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8FBA2CB-953B-4CBC-8510-C871108E489B}"/>
              </a:ext>
            </a:extLst>
          </p:cNvPr>
          <p:cNvCxnSpPr/>
          <p:nvPr/>
        </p:nvCxnSpPr>
        <p:spPr>
          <a:xfrm>
            <a:off x="4358244" y="1163782"/>
            <a:ext cx="29688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C66245D-69DB-4222-B0B7-3563BB510E36}"/>
              </a:ext>
            </a:extLst>
          </p:cNvPr>
          <p:cNvCxnSpPr/>
          <p:nvPr/>
        </p:nvCxnSpPr>
        <p:spPr>
          <a:xfrm>
            <a:off x="2873829" y="1175656"/>
            <a:ext cx="9381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3F85A83C-078A-4A46-9DFF-7E06197FB7C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217589275"/>
      </p:ext>
    </p:extLst>
  </p:cSld>
  <p:clrMapOvr>
    <a:masterClrMapping/>
  </p:clrMapOvr>
  <mc:AlternateContent xmlns:mc="http://schemas.openxmlformats.org/markup-compatibility/2006">
    <mc:Choice xmlns:p14="http://schemas.microsoft.com/office/powerpoint/2010/main" Requires="p14">
      <p:transition spd="slow" p14:dur="2000" advTm="7370"/>
    </mc:Choice>
    <mc:Fallback>
      <p:transition spd="slow" advTm="7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571AEC-ADB1-4A2C-8048-101BBC54C64B}"/>
              </a:ext>
            </a:extLst>
          </p:cNvPr>
          <p:cNvPicPr>
            <a:picLocks noChangeAspect="1"/>
          </p:cNvPicPr>
          <p:nvPr/>
        </p:nvPicPr>
        <p:blipFill rotWithShape="1">
          <a:blip r:embed="rId6"/>
          <a:srcRect l="18534" t="16246" r="19742" b="3908"/>
          <a:stretch/>
        </p:blipFill>
        <p:spPr>
          <a:xfrm>
            <a:off x="1371600" y="137160"/>
            <a:ext cx="9110653" cy="6629400"/>
          </a:xfrm>
          <a:prstGeom prst="rect">
            <a:avLst/>
          </a:prstGeom>
        </p:spPr>
      </p:pic>
      <p:cxnSp>
        <p:nvCxnSpPr>
          <p:cNvPr id="7" name="Straight Arrow Connector 6">
            <a:extLst>
              <a:ext uri="{FF2B5EF4-FFF2-40B4-BE49-F238E27FC236}">
                <a16:creationId xmlns:a16="http://schemas.microsoft.com/office/drawing/2014/main" id="{B5EA7C54-E9B8-4111-920E-0A0148578FF2}"/>
              </a:ext>
            </a:extLst>
          </p:cNvPr>
          <p:cNvCxnSpPr/>
          <p:nvPr/>
        </p:nvCxnSpPr>
        <p:spPr>
          <a:xfrm flipH="1">
            <a:off x="5130140" y="5569527"/>
            <a:ext cx="118753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B40593D-1C3C-40F7-9E9A-00032F44D22C}"/>
              </a:ext>
            </a:extLst>
          </p:cNvPr>
          <p:cNvCxnSpPr/>
          <p:nvPr/>
        </p:nvCxnSpPr>
        <p:spPr>
          <a:xfrm>
            <a:off x="2873829" y="1151906"/>
            <a:ext cx="9381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61FFBA-9AE4-446A-8AB5-F57621B42483}"/>
              </a:ext>
            </a:extLst>
          </p:cNvPr>
          <p:cNvCxnSpPr/>
          <p:nvPr/>
        </p:nvCxnSpPr>
        <p:spPr>
          <a:xfrm>
            <a:off x="4358244" y="1151907"/>
            <a:ext cx="29688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7E6FB8C-99B1-43B8-A07A-FE9AF552725A}"/>
              </a:ext>
            </a:extLst>
          </p:cNvPr>
          <p:cNvCxnSpPr/>
          <p:nvPr/>
        </p:nvCxnSpPr>
        <p:spPr>
          <a:xfrm flipH="1">
            <a:off x="8597735" y="4892634"/>
            <a:ext cx="118753" cy="8193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a:extLst>
              <a:ext uri="{FF2B5EF4-FFF2-40B4-BE49-F238E27FC236}">
                <a16:creationId xmlns:a16="http://schemas.microsoft.com/office/drawing/2014/main" id="{77F87216-4ACB-4081-A2F1-F735A5FFC2E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442484793"/>
      </p:ext>
    </p:extLst>
  </p:cSld>
  <p:clrMapOvr>
    <a:masterClrMapping/>
  </p:clrMapOvr>
  <mc:AlternateContent xmlns:mc="http://schemas.openxmlformats.org/markup-compatibility/2006">
    <mc:Choice xmlns:p14="http://schemas.microsoft.com/office/powerpoint/2010/main" Requires="p14">
      <p:transition spd="slow" p14:dur="2000" advTm="5722"/>
    </mc:Choice>
    <mc:Fallback>
      <p:transition spd="slow" advTm="5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1C9187-4F2A-42CA-B862-0D9482C331B4}"/>
              </a:ext>
            </a:extLst>
          </p:cNvPr>
          <p:cNvPicPr>
            <a:picLocks noChangeAspect="1"/>
          </p:cNvPicPr>
          <p:nvPr/>
        </p:nvPicPr>
        <p:blipFill rotWithShape="1">
          <a:blip r:embed="rId6"/>
          <a:srcRect l="18448" t="16246" r="19570" b="3908"/>
          <a:stretch/>
        </p:blipFill>
        <p:spPr>
          <a:xfrm>
            <a:off x="1371600" y="137160"/>
            <a:ext cx="9148826" cy="6629400"/>
          </a:xfrm>
          <a:prstGeom prst="rect">
            <a:avLst/>
          </a:prstGeom>
        </p:spPr>
      </p:pic>
      <p:cxnSp>
        <p:nvCxnSpPr>
          <p:cNvPr id="7" name="Straight Arrow Connector 6">
            <a:extLst>
              <a:ext uri="{FF2B5EF4-FFF2-40B4-BE49-F238E27FC236}">
                <a16:creationId xmlns:a16="http://schemas.microsoft.com/office/drawing/2014/main" id="{35E292A1-5F34-41AF-8F28-EF2B6EBBF1F8}"/>
              </a:ext>
            </a:extLst>
          </p:cNvPr>
          <p:cNvCxnSpPr/>
          <p:nvPr/>
        </p:nvCxnSpPr>
        <p:spPr>
          <a:xfrm flipH="1">
            <a:off x="10022774" y="4120738"/>
            <a:ext cx="110440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52DDB52-4739-471E-8DE5-C90541397ACB}"/>
              </a:ext>
            </a:extLst>
          </p:cNvPr>
          <p:cNvSpPr/>
          <p:nvPr/>
        </p:nvSpPr>
        <p:spPr>
          <a:xfrm>
            <a:off x="4738255" y="3669476"/>
            <a:ext cx="486888" cy="3027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15ACCE2-963D-4DBD-B39C-00C4F9754BA8}"/>
              </a:ext>
            </a:extLst>
          </p:cNvPr>
          <p:cNvSpPr/>
          <p:nvPr/>
        </p:nvSpPr>
        <p:spPr>
          <a:xfrm>
            <a:off x="8366165" y="4352309"/>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10" name="Rectangle 9">
            <a:extLst>
              <a:ext uri="{FF2B5EF4-FFF2-40B4-BE49-F238E27FC236}">
                <a16:creationId xmlns:a16="http://schemas.microsoft.com/office/drawing/2014/main" id="{2BBBE4D4-D958-4442-A260-0A36AA77BF10}"/>
              </a:ext>
            </a:extLst>
          </p:cNvPr>
          <p:cNvSpPr/>
          <p:nvPr/>
        </p:nvSpPr>
        <p:spPr>
          <a:xfrm>
            <a:off x="8376065" y="4730340"/>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11" name="Rectangle 10">
            <a:extLst>
              <a:ext uri="{FF2B5EF4-FFF2-40B4-BE49-F238E27FC236}">
                <a16:creationId xmlns:a16="http://schemas.microsoft.com/office/drawing/2014/main" id="{B920B1D0-69C4-4B54-AC83-AD07C544D0E9}"/>
              </a:ext>
            </a:extLst>
          </p:cNvPr>
          <p:cNvSpPr/>
          <p:nvPr/>
        </p:nvSpPr>
        <p:spPr>
          <a:xfrm>
            <a:off x="8387940" y="5074724"/>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12" name="Rectangle 11">
            <a:extLst>
              <a:ext uri="{FF2B5EF4-FFF2-40B4-BE49-F238E27FC236}">
                <a16:creationId xmlns:a16="http://schemas.microsoft.com/office/drawing/2014/main" id="{3651FE2A-4138-4459-8F19-BED2D0E1A47F}"/>
              </a:ext>
            </a:extLst>
          </p:cNvPr>
          <p:cNvSpPr/>
          <p:nvPr/>
        </p:nvSpPr>
        <p:spPr>
          <a:xfrm>
            <a:off x="8399812" y="5466611"/>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13" name="Rectangle 12">
            <a:extLst>
              <a:ext uri="{FF2B5EF4-FFF2-40B4-BE49-F238E27FC236}">
                <a16:creationId xmlns:a16="http://schemas.microsoft.com/office/drawing/2014/main" id="{0929DD61-295B-4CB0-9CE9-3AA8988388D8}"/>
              </a:ext>
            </a:extLst>
          </p:cNvPr>
          <p:cNvSpPr/>
          <p:nvPr/>
        </p:nvSpPr>
        <p:spPr>
          <a:xfrm>
            <a:off x="8423565" y="6167254"/>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14" name="Rectangle 13">
            <a:extLst>
              <a:ext uri="{FF2B5EF4-FFF2-40B4-BE49-F238E27FC236}">
                <a16:creationId xmlns:a16="http://schemas.microsoft.com/office/drawing/2014/main" id="{B0B1AB1F-C918-4651-B726-EA9487C271EB}"/>
              </a:ext>
            </a:extLst>
          </p:cNvPr>
          <p:cNvSpPr/>
          <p:nvPr/>
        </p:nvSpPr>
        <p:spPr>
          <a:xfrm>
            <a:off x="8411690" y="6487888"/>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15" name="Rectangle 14">
            <a:extLst>
              <a:ext uri="{FF2B5EF4-FFF2-40B4-BE49-F238E27FC236}">
                <a16:creationId xmlns:a16="http://schemas.microsoft.com/office/drawing/2014/main" id="{23FB0047-6D2A-48FF-8EBF-C4B65DA1FC41}"/>
              </a:ext>
            </a:extLst>
          </p:cNvPr>
          <p:cNvSpPr/>
          <p:nvPr/>
        </p:nvSpPr>
        <p:spPr>
          <a:xfrm>
            <a:off x="1436910" y="1258792"/>
            <a:ext cx="1626919"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900" dirty="0">
                <a:solidFill>
                  <a:schemeClr val="tx1"/>
                </a:solidFill>
                <a:latin typeface="Arial Nova" panose="020B0504020202020204" pitchFamily="34" charset="0"/>
              </a:rPr>
              <a:t>Consumer Safety Inspector</a:t>
            </a:r>
          </a:p>
        </p:txBody>
      </p:sp>
      <p:sp>
        <p:nvSpPr>
          <p:cNvPr id="16" name="Rectangle 15">
            <a:extLst>
              <a:ext uri="{FF2B5EF4-FFF2-40B4-BE49-F238E27FC236}">
                <a16:creationId xmlns:a16="http://schemas.microsoft.com/office/drawing/2014/main" id="{5219227C-268B-48AF-A0C3-1176ECF56326}"/>
              </a:ext>
            </a:extLst>
          </p:cNvPr>
          <p:cNvSpPr/>
          <p:nvPr/>
        </p:nvSpPr>
        <p:spPr>
          <a:xfrm>
            <a:off x="1413160" y="1258792"/>
            <a:ext cx="1626919"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900" dirty="0">
                <a:solidFill>
                  <a:schemeClr val="bg1"/>
                </a:solidFill>
                <a:latin typeface="Arial Nova" panose="020B0504020202020204" pitchFamily="34" charset="0"/>
              </a:rPr>
              <a:t>Consumer Safety Inspector</a:t>
            </a:r>
          </a:p>
        </p:txBody>
      </p:sp>
      <p:pic>
        <p:nvPicPr>
          <p:cNvPr id="17" name="Audio 16">
            <a:hlinkClick r:id="" action="ppaction://media"/>
            <a:extLst>
              <a:ext uri="{FF2B5EF4-FFF2-40B4-BE49-F238E27FC236}">
                <a16:creationId xmlns:a16="http://schemas.microsoft.com/office/drawing/2014/main" id="{92E1FD97-DD27-445D-B326-9748F713DB6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54967412"/>
      </p:ext>
    </p:extLst>
  </p:cSld>
  <p:clrMapOvr>
    <a:masterClrMapping/>
  </p:clrMapOvr>
  <mc:AlternateContent xmlns:mc="http://schemas.openxmlformats.org/markup-compatibility/2006">
    <mc:Choice xmlns:p14="http://schemas.microsoft.com/office/powerpoint/2010/main" Requires="p14">
      <p:transition spd="slow" p14:dur="2000" advTm="10694"/>
    </mc:Choice>
    <mc:Fallback>
      <p:transition spd="slow" advTm="10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C8D23F-1D3E-49D8-8F95-785212E8C208}"/>
              </a:ext>
            </a:extLst>
          </p:cNvPr>
          <p:cNvPicPr>
            <a:picLocks noChangeAspect="1"/>
          </p:cNvPicPr>
          <p:nvPr/>
        </p:nvPicPr>
        <p:blipFill rotWithShape="1">
          <a:blip r:embed="rId6"/>
          <a:srcRect l="16297" t="16093" r="17583" b="16811"/>
          <a:stretch/>
        </p:blipFill>
        <p:spPr>
          <a:xfrm>
            <a:off x="299550" y="137160"/>
            <a:ext cx="11614008" cy="6629400"/>
          </a:xfrm>
          <a:prstGeom prst="rect">
            <a:avLst/>
          </a:prstGeom>
        </p:spPr>
      </p:pic>
      <p:cxnSp>
        <p:nvCxnSpPr>
          <p:cNvPr id="7" name="Straight Arrow Connector 6">
            <a:extLst>
              <a:ext uri="{FF2B5EF4-FFF2-40B4-BE49-F238E27FC236}">
                <a16:creationId xmlns:a16="http://schemas.microsoft.com/office/drawing/2014/main" id="{C70236D3-E933-4C37-8DB7-DF0E25A6BC1A}"/>
              </a:ext>
            </a:extLst>
          </p:cNvPr>
          <p:cNvCxnSpPr/>
          <p:nvPr/>
        </p:nvCxnSpPr>
        <p:spPr>
          <a:xfrm flipH="1" flipV="1">
            <a:off x="3562597" y="3871356"/>
            <a:ext cx="510639" cy="7837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368098D-B77C-48C7-9E16-A2E50B4E95E9}"/>
              </a:ext>
            </a:extLst>
          </p:cNvPr>
          <p:cNvSpPr/>
          <p:nvPr/>
        </p:nvSpPr>
        <p:spPr>
          <a:xfrm>
            <a:off x="2838211" y="3206341"/>
            <a:ext cx="1104405"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00" b="1" dirty="0">
                <a:solidFill>
                  <a:schemeClr val="bg1"/>
                </a:solidFill>
                <a:latin typeface="Arial Nova" panose="020B0504020202020204" pitchFamily="34" charset="0"/>
              </a:rPr>
              <a:t>Joe</a:t>
            </a:r>
            <a:r>
              <a:rPr lang="en-US" sz="1000" dirty="0">
                <a:solidFill>
                  <a:schemeClr val="bg1"/>
                </a:solidFill>
                <a:latin typeface="Arial Nova" panose="020B0504020202020204" pitchFamily="34" charset="0"/>
              </a:rPr>
              <a:t> </a:t>
            </a:r>
            <a:r>
              <a:rPr lang="en-US" sz="1000" b="1" dirty="0">
                <a:solidFill>
                  <a:schemeClr val="bg1"/>
                </a:solidFill>
                <a:latin typeface="Arial Nova" panose="020B0504020202020204" pitchFamily="34" charset="0"/>
              </a:rPr>
              <a:t>Smith</a:t>
            </a:r>
          </a:p>
        </p:txBody>
      </p:sp>
      <p:cxnSp>
        <p:nvCxnSpPr>
          <p:cNvPr id="10" name="Straight Connector 9">
            <a:extLst>
              <a:ext uri="{FF2B5EF4-FFF2-40B4-BE49-F238E27FC236}">
                <a16:creationId xmlns:a16="http://schemas.microsoft.com/office/drawing/2014/main" id="{C4BAF3E6-4A0C-4D4E-813E-559878E2306A}"/>
              </a:ext>
            </a:extLst>
          </p:cNvPr>
          <p:cNvCxnSpPr/>
          <p:nvPr/>
        </p:nvCxnSpPr>
        <p:spPr>
          <a:xfrm>
            <a:off x="783771" y="1733797"/>
            <a:ext cx="116378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2E09576-952E-4285-80B1-89E0B305568D}"/>
              </a:ext>
            </a:extLst>
          </p:cNvPr>
          <p:cNvCxnSpPr/>
          <p:nvPr/>
        </p:nvCxnSpPr>
        <p:spPr>
          <a:xfrm>
            <a:off x="771896" y="1864426"/>
            <a:ext cx="33250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a:extLst>
              <a:ext uri="{FF2B5EF4-FFF2-40B4-BE49-F238E27FC236}">
                <a16:creationId xmlns:a16="http://schemas.microsoft.com/office/drawing/2014/main" id="{C79C601D-BE8F-4953-BBC1-592AA7BDD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222471809"/>
      </p:ext>
    </p:extLst>
  </p:cSld>
  <p:clrMapOvr>
    <a:masterClrMapping/>
  </p:clrMapOvr>
  <mc:AlternateContent xmlns:mc="http://schemas.openxmlformats.org/markup-compatibility/2006">
    <mc:Choice xmlns:p14="http://schemas.microsoft.com/office/powerpoint/2010/main" Requires="p14">
      <p:transition spd="slow" p14:dur="2000" advTm="9483"/>
    </mc:Choice>
    <mc:Fallback>
      <p:transition spd="slow" advTm="9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30ADE-FC23-4B4F-8BE3-4ECEC2370C96}"/>
              </a:ext>
            </a:extLst>
          </p:cNvPr>
          <p:cNvPicPr>
            <a:picLocks noChangeAspect="1"/>
          </p:cNvPicPr>
          <p:nvPr/>
        </p:nvPicPr>
        <p:blipFill rotWithShape="1">
          <a:blip r:embed="rId6"/>
          <a:srcRect l="11465" t="16255" r="12586" b="8343"/>
          <a:stretch/>
        </p:blipFill>
        <p:spPr>
          <a:xfrm>
            <a:off x="467883" y="228600"/>
            <a:ext cx="11461591" cy="6400800"/>
          </a:xfrm>
          <a:prstGeom prst="rect">
            <a:avLst/>
          </a:prstGeom>
        </p:spPr>
      </p:pic>
      <p:cxnSp>
        <p:nvCxnSpPr>
          <p:cNvPr id="7" name="Straight Arrow Connector 6">
            <a:extLst>
              <a:ext uri="{FF2B5EF4-FFF2-40B4-BE49-F238E27FC236}">
                <a16:creationId xmlns:a16="http://schemas.microsoft.com/office/drawing/2014/main" id="{139A4ABF-4AFC-468B-BBCC-68534A94FC0B}"/>
              </a:ext>
            </a:extLst>
          </p:cNvPr>
          <p:cNvCxnSpPr/>
          <p:nvPr/>
        </p:nvCxnSpPr>
        <p:spPr>
          <a:xfrm flipH="1" flipV="1">
            <a:off x="6567055" y="3610099"/>
            <a:ext cx="973776" cy="23750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1C48A26-DEB3-493E-BC1B-97E79EFB69FF}"/>
              </a:ext>
            </a:extLst>
          </p:cNvPr>
          <p:cNvCxnSpPr/>
          <p:nvPr/>
        </p:nvCxnSpPr>
        <p:spPr>
          <a:xfrm>
            <a:off x="1508166" y="1603169"/>
            <a:ext cx="90252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9EEBEA2F-6DF7-4232-9B8C-42E30C7636D9}"/>
              </a:ext>
            </a:extLst>
          </p:cNvPr>
          <p:cNvCxnSpPr/>
          <p:nvPr/>
        </p:nvCxnSpPr>
        <p:spPr>
          <a:xfrm>
            <a:off x="1508166" y="1698171"/>
            <a:ext cx="2731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81C9AFE-E828-4AE5-AB76-6099832CC326}"/>
              </a:ext>
            </a:extLst>
          </p:cNvPr>
          <p:cNvSpPr/>
          <p:nvPr/>
        </p:nvSpPr>
        <p:spPr>
          <a:xfrm>
            <a:off x="3265723" y="2838207"/>
            <a:ext cx="1104405"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900" b="1" dirty="0">
                <a:solidFill>
                  <a:schemeClr val="bg1"/>
                </a:solidFill>
                <a:latin typeface="Arial Nova" panose="020B0504020202020204" pitchFamily="34" charset="0"/>
              </a:rPr>
              <a:t>Joe</a:t>
            </a:r>
            <a:r>
              <a:rPr lang="en-US" sz="900" dirty="0">
                <a:solidFill>
                  <a:schemeClr val="bg1"/>
                </a:solidFill>
                <a:latin typeface="Arial Nova" panose="020B0504020202020204" pitchFamily="34" charset="0"/>
              </a:rPr>
              <a:t> </a:t>
            </a:r>
            <a:r>
              <a:rPr lang="en-US" sz="900" b="1" dirty="0">
                <a:solidFill>
                  <a:schemeClr val="bg1"/>
                </a:solidFill>
                <a:latin typeface="Arial Nova" panose="020B0504020202020204" pitchFamily="34" charset="0"/>
              </a:rPr>
              <a:t>Smith</a:t>
            </a:r>
          </a:p>
        </p:txBody>
      </p:sp>
      <p:pic>
        <p:nvPicPr>
          <p:cNvPr id="13" name="Audio 12">
            <a:hlinkClick r:id="" action="ppaction://media"/>
            <a:extLst>
              <a:ext uri="{FF2B5EF4-FFF2-40B4-BE49-F238E27FC236}">
                <a16:creationId xmlns:a16="http://schemas.microsoft.com/office/drawing/2014/main" id="{318C2C01-0B45-4A11-A28B-68EE1985056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180576855"/>
      </p:ext>
    </p:extLst>
  </p:cSld>
  <p:clrMapOvr>
    <a:masterClrMapping/>
  </p:clrMapOvr>
  <mc:AlternateContent xmlns:mc="http://schemas.openxmlformats.org/markup-compatibility/2006">
    <mc:Choice xmlns:p14="http://schemas.microsoft.com/office/powerpoint/2010/main" Requires="p14">
      <p:transition spd="slow" p14:dur="2000" advTm="9971"/>
    </mc:Choice>
    <mc:Fallback>
      <p:transition spd="slow" advTm="9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422369-623A-476D-AB61-4611C451383A}"/>
              </a:ext>
            </a:extLst>
          </p:cNvPr>
          <p:cNvPicPr>
            <a:picLocks noChangeAspect="1"/>
          </p:cNvPicPr>
          <p:nvPr/>
        </p:nvPicPr>
        <p:blipFill rotWithShape="1">
          <a:blip r:embed="rId6"/>
          <a:srcRect l="11465" t="15939" r="12501" b="4369"/>
          <a:stretch/>
        </p:blipFill>
        <p:spPr>
          <a:xfrm>
            <a:off x="512533" y="137160"/>
            <a:ext cx="11166933" cy="6583680"/>
          </a:xfrm>
          <a:prstGeom prst="rect">
            <a:avLst/>
          </a:prstGeom>
        </p:spPr>
      </p:pic>
      <p:cxnSp>
        <p:nvCxnSpPr>
          <p:cNvPr id="7" name="Straight Arrow Connector 6">
            <a:extLst>
              <a:ext uri="{FF2B5EF4-FFF2-40B4-BE49-F238E27FC236}">
                <a16:creationId xmlns:a16="http://schemas.microsoft.com/office/drawing/2014/main" id="{3DC02308-A80F-4760-9798-43F77DEBDE85}"/>
              </a:ext>
            </a:extLst>
          </p:cNvPr>
          <p:cNvCxnSpPr/>
          <p:nvPr/>
        </p:nvCxnSpPr>
        <p:spPr>
          <a:xfrm flipH="1">
            <a:off x="3515096" y="5427023"/>
            <a:ext cx="843148" cy="46313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850E3CE-4269-46A6-BA43-D9F9C84414A8}"/>
              </a:ext>
            </a:extLst>
          </p:cNvPr>
          <p:cNvSpPr/>
          <p:nvPr/>
        </p:nvSpPr>
        <p:spPr>
          <a:xfrm>
            <a:off x="3218220" y="2683828"/>
            <a:ext cx="1104405"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900" b="1" dirty="0">
                <a:solidFill>
                  <a:schemeClr val="bg1"/>
                </a:solidFill>
                <a:latin typeface="Arial Nova" panose="020B0504020202020204" pitchFamily="34" charset="0"/>
              </a:rPr>
              <a:t>Joe</a:t>
            </a:r>
            <a:r>
              <a:rPr lang="en-US" sz="900" dirty="0">
                <a:solidFill>
                  <a:schemeClr val="bg1"/>
                </a:solidFill>
                <a:latin typeface="Arial Nova" panose="020B0504020202020204" pitchFamily="34" charset="0"/>
              </a:rPr>
              <a:t> </a:t>
            </a:r>
            <a:r>
              <a:rPr lang="en-US" sz="900" b="1" dirty="0">
                <a:solidFill>
                  <a:schemeClr val="bg1"/>
                </a:solidFill>
                <a:latin typeface="Arial Nova" panose="020B0504020202020204" pitchFamily="34" charset="0"/>
              </a:rPr>
              <a:t>Smith</a:t>
            </a:r>
          </a:p>
        </p:txBody>
      </p:sp>
      <p:cxnSp>
        <p:nvCxnSpPr>
          <p:cNvPr id="10" name="Straight Connector 9">
            <a:extLst>
              <a:ext uri="{FF2B5EF4-FFF2-40B4-BE49-F238E27FC236}">
                <a16:creationId xmlns:a16="http://schemas.microsoft.com/office/drawing/2014/main" id="{886AAB09-AD41-4E7A-AFA0-9B9BBAFEB7C3}"/>
              </a:ext>
            </a:extLst>
          </p:cNvPr>
          <p:cNvCxnSpPr/>
          <p:nvPr/>
        </p:nvCxnSpPr>
        <p:spPr>
          <a:xfrm>
            <a:off x="1531917" y="1484416"/>
            <a:ext cx="86689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5C8E8E-FCD1-4BED-847F-A29F1DE7BDEC}"/>
              </a:ext>
            </a:extLst>
          </p:cNvPr>
          <p:cNvCxnSpPr/>
          <p:nvPr/>
        </p:nvCxnSpPr>
        <p:spPr>
          <a:xfrm>
            <a:off x="1484416" y="1603169"/>
            <a:ext cx="3206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a:extLst>
              <a:ext uri="{FF2B5EF4-FFF2-40B4-BE49-F238E27FC236}">
                <a16:creationId xmlns:a16="http://schemas.microsoft.com/office/drawing/2014/main" id="{605A66CF-DFD9-47B4-8C62-6123FDB8D12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97618784"/>
      </p:ext>
    </p:extLst>
  </p:cSld>
  <p:clrMapOvr>
    <a:masterClrMapping/>
  </p:clrMapOvr>
  <mc:AlternateContent xmlns:mc="http://schemas.openxmlformats.org/markup-compatibility/2006">
    <mc:Choice xmlns:p14="http://schemas.microsoft.com/office/powerpoint/2010/main" Requires="p14">
      <p:transition spd="slow" p14:dur="2000" advTm="6650"/>
    </mc:Choice>
    <mc:Fallback>
      <p:transition spd="slow" advTm="6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10A0DD-047D-4F40-B7A3-58A90144354C}"/>
              </a:ext>
            </a:extLst>
          </p:cNvPr>
          <p:cNvPicPr>
            <a:picLocks noChangeAspect="1"/>
          </p:cNvPicPr>
          <p:nvPr/>
        </p:nvPicPr>
        <p:blipFill rotWithShape="1">
          <a:blip r:embed="rId6"/>
          <a:srcRect l="11552" t="16246" r="13017" b="3908"/>
          <a:stretch/>
        </p:blipFill>
        <p:spPr>
          <a:xfrm>
            <a:off x="529085" y="114300"/>
            <a:ext cx="11133829" cy="6629400"/>
          </a:xfrm>
          <a:prstGeom prst="rect">
            <a:avLst/>
          </a:prstGeom>
        </p:spPr>
      </p:pic>
      <p:cxnSp>
        <p:nvCxnSpPr>
          <p:cNvPr id="7" name="Straight Arrow Connector 6">
            <a:extLst>
              <a:ext uri="{FF2B5EF4-FFF2-40B4-BE49-F238E27FC236}">
                <a16:creationId xmlns:a16="http://schemas.microsoft.com/office/drawing/2014/main" id="{8DA14CBF-9A71-4691-BBCC-4535DB824EF4}"/>
              </a:ext>
            </a:extLst>
          </p:cNvPr>
          <p:cNvCxnSpPr/>
          <p:nvPr/>
        </p:nvCxnSpPr>
        <p:spPr>
          <a:xfrm flipH="1">
            <a:off x="4061361" y="1460665"/>
            <a:ext cx="125878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92C0866-F209-4A16-AA33-6C7C5F5CE17C}"/>
              </a:ext>
            </a:extLst>
          </p:cNvPr>
          <p:cNvCxnSpPr/>
          <p:nvPr/>
        </p:nvCxnSpPr>
        <p:spPr>
          <a:xfrm flipH="1">
            <a:off x="4845132" y="2707574"/>
            <a:ext cx="475013" cy="7214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0B32C8D-2B6B-4B2A-A429-E12716017ADD}"/>
              </a:ext>
            </a:extLst>
          </p:cNvPr>
          <p:cNvCxnSpPr/>
          <p:nvPr/>
        </p:nvCxnSpPr>
        <p:spPr>
          <a:xfrm>
            <a:off x="1520042" y="1923803"/>
            <a:ext cx="9144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0FAC317-BEBA-467A-8187-73B639282705}"/>
              </a:ext>
            </a:extLst>
          </p:cNvPr>
          <p:cNvCxnSpPr/>
          <p:nvPr/>
        </p:nvCxnSpPr>
        <p:spPr>
          <a:xfrm>
            <a:off x="1520042" y="2042556"/>
            <a:ext cx="28500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4E6212F-80E4-42B5-B07D-F0237E191178}"/>
              </a:ext>
            </a:extLst>
          </p:cNvPr>
          <p:cNvSpPr/>
          <p:nvPr/>
        </p:nvSpPr>
        <p:spPr>
          <a:xfrm>
            <a:off x="3253845" y="3135089"/>
            <a:ext cx="1104405"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900" b="1" dirty="0">
                <a:solidFill>
                  <a:schemeClr val="bg1"/>
                </a:solidFill>
                <a:latin typeface="Arial Nova" panose="020B0504020202020204" pitchFamily="34" charset="0"/>
              </a:rPr>
              <a:t>Joe</a:t>
            </a:r>
            <a:r>
              <a:rPr lang="en-US" sz="900" dirty="0">
                <a:solidFill>
                  <a:schemeClr val="bg1"/>
                </a:solidFill>
                <a:latin typeface="Arial Nova" panose="020B0504020202020204" pitchFamily="34" charset="0"/>
              </a:rPr>
              <a:t> </a:t>
            </a:r>
            <a:r>
              <a:rPr lang="en-US" sz="900" b="1" dirty="0">
                <a:solidFill>
                  <a:schemeClr val="bg1"/>
                </a:solidFill>
                <a:latin typeface="Arial Nova" panose="020B0504020202020204" pitchFamily="34" charset="0"/>
              </a:rPr>
              <a:t>Smith</a:t>
            </a:r>
          </a:p>
        </p:txBody>
      </p:sp>
      <p:pic>
        <p:nvPicPr>
          <p:cNvPr id="15" name="Audio 14">
            <a:hlinkClick r:id="" action="ppaction://media"/>
            <a:extLst>
              <a:ext uri="{FF2B5EF4-FFF2-40B4-BE49-F238E27FC236}">
                <a16:creationId xmlns:a16="http://schemas.microsoft.com/office/drawing/2014/main" id="{EC2F4DE3-B21E-4227-AD24-5D28A17E186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255835328"/>
      </p:ext>
    </p:extLst>
  </p:cSld>
  <p:clrMapOvr>
    <a:masterClrMapping/>
  </p:clrMapOvr>
  <mc:AlternateContent xmlns:mc="http://schemas.openxmlformats.org/markup-compatibility/2006">
    <mc:Choice xmlns:p14="http://schemas.microsoft.com/office/powerpoint/2010/main" Requires="p14">
      <p:transition spd="slow" p14:dur="2000" advTm="8438"/>
    </mc:Choice>
    <mc:Fallback>
      <p:transition spd="slow" advTm="8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92D737-41E4-464E-B33B-0D01A98AEADD}"/>
              </a:ext>
            </a:extLst>
          </p:cNvPr>
          <p:cNvPicPr>
            <a:picLocks noChangeAspect="1"/>
          </p:cNvPicPr>
          <p:nvPr/>
        </p:nvPicPr>
        <p:blipFill rotWithShape="1">
          <a:blip r:embed="rId5"/>
          <a:srcRect l="11551" t="16244" r="12932" b="3756"/>
          <a:stretch/>
        </p:blipFill>
        <p:spPr>
          <a:xfrm>
            <a:off x="533401" y="114300"/>
            <a:ext cx="11125198" cy="6629400"/>
          </a:xfrm>
          <a:prstGeom prst="rect">
            <a:avLst/>
          </a:prstGeom>
        </p:spPr>
      </p:pic>
      <p:sp>
        <p:nvSpPr>
          <p:cNvPr id="6" name="Rectangle 5">
            <a:extLst>
              <a:ext uri="{FF2B5EF4-FFF2-40B4-BE49-F238E27FC236}">
                <a16:creationId xmlns:a16="http://schemas.microsoft.com/office/drawing/2014/main" id="{672A77D3-0988-45AE-BA57-0AFD2A1F9FAA}"/>
              </a:ext>
            </a:extLst>
          </p:cNvPr>
          <p:cNvSpPr/>
          <p:nvPr/>
        </p:nvSpPr>
        <p:spPr>
          <a:xfrm>
            <a:off x="3253845" y="3123214"/>
            <a:ext cx="1104405"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900" b="1" dirty="0">
                <a:solidFill>
                  <a:schemeClr val="bg1"/>
                </a:solidFill>
                <a:latin typeface="Arial Nova" panose="020B0504020202020204" pitchFamily="34" charset="0"/>
              </a:rPr>
              <a:t>Joe</a:t>
            </a:r>
            <a:r>
              <a:rPr lang="en-US" sz="900" dirty="0">
                <a:solidFill>
                  <a:schemeClr val="bg1"/>
                </a:solidFill>
                <a:latin typeface="Arial Nova" panose="020B0504020202020204" pitchFamily="34" charset="0"/>
              </a:rPr>
              <a:t> </a:t>
            </a:r>
            <a:r>
              <a:rPr lang="en-US" sz="900" b="1" dirty="0">
                <a:solidFill>
                  <a:schemeClr val="bg1"/>
                </a:solidFill>
                <a:latin typeface="Arial Nova" panose="020B0504020202020204" pitchFamily="34" charset="0"/>
              </a:rPr>
              <a:t>Smith</a:t>
            </a:r>
          </a:p>
        </p:txBody>
      </p:sp>
      <p:cxnSp>
        <p:nvCxnSpPr>
          <p:cNvPr id="8" name="Straight Connector 7">
            <a:extLst>
              <a:ext uri="{FF2B5EF4-FFF2-40B4-BE49-F238E27FC236}">
                <a16:creationId xmlns:a16="http://schemas.microsoft.com/office/drawing/2014/main" id="{27B267AA-1C39-4672-ADEF-86E2E3BB99A2}"/>
              </a:ext>
            </a:extLst>
          </p:cNvPr>
          <p:cNvCxnSpPr/>
          <p:nvPr/>
        </p:nvCxnSpPr>
        <p:spPr>
          <a:xfrm>
            <a:off x="1555668" y="1923803"/>
            <a:ext cx="80752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A09BFC9-3481-4E16-817C-2E5EF1248C10}"/>
              </a:ext>
            </a:extLst>
          </p:cNvPr>
          <p:cNvCxnSpPr/>
          <p:nvPr/>
        </p:nvCxnSpPr>
        <p:spPr>
          <a:xfrm>
            <a:off x="1567543" y="2030681"/>
            <a:ext cx="24938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061D899F-4E96-461E-A0AB-FCBED3D7D8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29210137"/>
      </p:ext>
    </p:extLst>
  </p:cSld>
  <p:clrMapOvr>
    <a:masterClrMapping/>
  </p:clrMapOvr>
  <mc:AlternateContent xmlns:mc="http://schemas.openxmlformats.org/markup-compatibility/2006">
    <mc:Choice xmlns:p14="http://schemas.microsoft.com/office/powerpoint/2010/main" Requires="p14">
      <p:transition spd="slow" p14:dur="2000" advTm="4630"/>
    </mc:Choice>
    <mc:Fallback>
      <p:transition spd="slow" advTm="4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2A206E-1723-425F-9950-B994D2BD39BC}"/>
              </a:ext>
            </a:extLst>
          </p:cNvPr>
          <p:cNvPicPr>
            <a:picLocks noChangeAspect="1"/>
          </p:cNvPicPr>
          <p:nvPr/>
        </p:nvPicPr>
        <p:blipFill rotWithShape="1">
          <a:blip r:embed="rId6"/>
          <a:srcRect l="18467" t="16344" r="19597" b="3799"/>
          <a:stretch/>
        </p:blipFill>
        <p:spPr>
          <a:xfrm>
            <a:off x="1374484" y="137650"/>
            <a:ext cx="9156884" cy="6626944"/>
          </a:xfrm>
          <a:prstGeom prst="rect">
            <a:avLst/>
          </a:prstGeom>
        </p:spPr>
      </p:pic>
      <p:sp>
        <p:nvSpPr>
          <p:cNvPr id="10" name="Rectangle 9">
            <a:extLst>
              <a:ext uri="{FF2B5EF4-FFF2-40B4-BE49-F238E27FC236}">
                <a16:creationId xmlns:a16="http://schemas.microsoft.com/office/drawing/2014/main" id="{51FAE79C-4F57-4DE7-9CFA-65129252F29F}"/>
              </a:ext>
            </a:extLst>
          </p:cNvPr>
          <p:cNvSpPr/>
          <p:nvPr/>
        </p:nvSpPr>
        <p:spPr>
          <a:xfrm>
            <a:off x="1401285" y="1258792"/>
            <a:ext cx="2066311" cy="13062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900" dirty="0">
                <a:solidFill>
                  <a:schemeClr val="bg1"/>
                </a:solidFill>
                <a:latin typeface="Arial Nova" panose="020B0504020202020204" pitchFamily="34" charset="0"/>
              </a:rPr>
              <a:t>Consumer Safety </a:t>
            </a:r>
            <a:r>
              <a:rPr lang="en-US" sz="900" dirty="0" err="1">
                <a:solidFill>
                  <a:schemeClr val="bg1"/>
                </a:solidFill>
                <a:latin typeface="Arial Nova" panose="020B0504020202020204" pitchFamily="34" charset="0"/>
              </a:rPr>
              <a:t>Inspector</a:t>
            </a:r>
            <a:r>
              <a:rPr lang="en-US" sz="900" dirty="0" err="1">
                <a:solidFill>
                  <a:schemeClr val="tx1"/>
                </a:solidFill>
                <a:latin typeface="Arial Nova" panose="020B0504020202020204" pitchFamily="34" charset="0"/>
              </a:rPr>
              <a:t>Inspector</a:t>
            </a:r>
            <a:endParaRPr lang="en-US" sz="900" dirty="0">
              <a:solidFill>
                <a:schemeClr val="tx1"/>
              </a:solidFill>
              <a:latin typeface="Arial Nova" panose="020B0504020202020204" pitchFamily="34" charset="0"/>
            </a:endParaRPr>
          </a:p>
        </p:txBody>
      </p:sp>
      <p:cxnSp>
        <p:nvCxnSpPr>
          <p:cNvPr id="12" name="Straight Arrow Connector 11">
            <a:extLst>
              <a:ext uri="{FF2B5EF4-FFF2-40B4-BE49-F238E27FC236}">
                <a16:creationId xmlns:a16="http://schemas.microsoft.com/office/drawing/2014/main" id="{99C3B715-7E78-4458-BC22-CFFE8818E961}"/>
              </a:ext>
            </a:extLst>
          </p:cNvPr>
          <p:cNvCxnSpPr/>
          <p:nvPr/>
        </p:nvCxnSpPr>
        <p:spPr>
          <a:xfrm>
            <a:off x="415633" y="3123210"/>
            <a:ext cx="89064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031AFA8-BA68-4179-9A5F-26100348CC08}"/>
              </a:ext>
            </a:extLst>
          </p:cNvPr>
          <p:cNvSpPr/>
          <p:nvPr/>
        </p:nvSpPr>
        <p:spPr>
          <a:xfrm>
            <a:off x="7006442" y="4429496"/>
            <a:ext cx="1246909" cy="1769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udio 15">
            <a:hlinkClick r:id="" action="ppaction://media"/>
            <a:extLst>
              <a:ext uri="{FF2B5EF4-FFF2-40B4-BE49-F238E27FC236}">
                <a16:creationId xmlns:a16="http://schemas.microsoft.com/office/drawing/2014/main" id="{ACADC31A-E27A-4433-A820-5C289FAAFFE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403610753"/>
      </p:ext>
    </p:extLst>
  </p:cSld>
  <p:clrMapOvr>
    <a:masterClrMapping/>
  </p:clrMapOvr>
  <mc:AlternateContent xmlns:mc="http://schemas.openxmlformats.org/markup-compatibility/2006">
    <mc:Choice xmlns:p14="http://schemas.microsoft.com/office/powerpoint/2010/main" Requires="p14">
      <p:transition spd="slow" p14:dur="2000" advTm="11201"/>
    </mc:Choice>
    <mc:Fallback>
      <p:transition spd="slow" advTm="11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320679-1FFB-4FD4-B9BB-A64F6A8B363A}"/>
              </a:ext>
            </a:extLst>
          </p:cNvPr>
          <p:cNvPicPr>
            <a:picLocks noChangeAspect="1"/>
          </p:cNvPicPr>
          <p:nvPr/>
        </p:nvPicPr>
        <p:blipFill rotWithShape="1">
          <a:blip r:embed="rId6"/>
          <a:srcRect l="11637" t="16245" r="12759" b="4674"/>
          <a:stretch/>
        </p:blipFill>
        <p:spPr>
          <a:xfrm>
            <a:off x="462295" y="114300"/>
            <a:ext cx="11267410" cy="6629400"/>
          </a:xfrm>
          <a:prstGeom prst="rect">
            <a:avLst/>
          </a:prstGeom>
        </p:spPr>
      </p:pic>
      <p:cxnSp>
        <p:nvCxnSpPr>
          <p:cNvPr id="7" name="Straight Arrow Connector 6">
            <a:extLst>
              <a:ext uri="{FF2B5EF4-FFF2-40B4-BE49-F238E27FC236}">
                <a16:creationId xmlns:a16="http://schemas.microsoft.com/office/drawing/2014/main" id="{9A6C8863-0F81-4152-A402-CC0EDA46C0DB}"/>
              </a:ext>
            </a:extLst>
          </p:cNvPr>
          <p:cNvCxnSpPr/>
          <p:nvPr/>
        </p:nvCxnSpPr>
        <p:spPr>
          <a:xfrm flipH="1">
            <a:off x="8953995" y="4453247"/>
            <a:ext cx="121128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35C63B7-DABE-4ADA-A92D-4AEF442BAA8A}"/>
              </a:ext>
            </a:extLst>
          </p:cNvPr>
          <p:cNvSpPr/>
          <p:nvPr/>
        </p:nvSpPr>
        <p:spPr>
          <a:xfrm>
            <a:off x="3194470" y="3170716"/>
            <a:ext cx="1104405"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900" b="1" dirty="0">
                <a:solidFill>
                  <a:schemeClr val="bg1"/>
                </a:solidFill>
                <a:latin typeface="Arial Nova" panose="020B0504020202020204" pitchFamily="34" charset="0"/>
              </a:rPr>
              <a:t>Joe</a:t>
            </a:r>
            <a:r>
              <a:rPr lang="en-US" sz="900" dirty="0">
                <a:solidFill>
                  <a:schemeClr val="bg1"/>
                </a:solidFill>
                <a:latin typeface="Arial Nova" panose="020B0504020202020204" pitchFamily="34" charset="0"/>
              </a:rPr>
              <a:t> </a:t>
            </a:r>
            <a:r>
              <a:rPr lang="en-US" sz="900" b="1" dirty="0">
                <a:solidFill>
                  <a:schemeClr val="bg1"/>
                </a:solidFill>
                <a:latin typeface="Arial Nova" panose="020B0504020202020204" pitchFamily="34" charset="0"/>
              </a:rPr>
              <a:t>Smith</a:t>
            </a:r>
          </a:p>
        </p:txBody>
      </p:sp>
      <p:cxnSp>
        <p:nvCxnSpPr>
          <p:cNvPr id="9" name="Straight Connector 8">
            <a:extLst>
              <a:ext uri="{FF2B5EF4-FFF2-40B4-BE49-F238E27FC236}">
                <a16:creationId xmlns:a16="http://schemas.microsoft.com/office/drawing/2014/main" id="{B83FE102-04F3-4BEA-AA32-D9BFB687AAC3}"/>
              </a:ext>
            </a:extLst>
          </p:cNvPr>
          <p:cNvCxnSpPr/>
          <p:nvPr/>
        </p:nvCxnSpPr>
        <p:spPr>
          <a:xfrm>
            <a:off x="1520043" y="1923803"/>
            <a:ext cx="80752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ACC7111-ACDE-412F-BF44-BE11304908F2}"/>
              </a:ext>
            </a:extLst>
          </p:cNvPr>
          <p:cNvCxnSpPr/>
          <p:nvPr/>
        </p:nvCxnSpPr>
        <p:spPr>
          <a:xfrm>
            <a:off x="1496293" y="2018806"/>
            <a:ext cx="24938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0F2AB656-04D4-4A2F-A805-0D6E9A578DC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071228569"/>
      </p:ext>
    </p:extLst>
  </p:cSld>
  <p:clrMapOvr>
    <a:masterClrMapping/>
  </p:clrMapOvr>
  <mc:AlternateContent xmlns:mc="http://schemas.openxmlformats.org/markup-compatibility/2006">
    <mc:Choice xmlns:p14="http://schemas.microsoft.com/office/powerpoint/2010/main" Requires="p14">
      <p:transition spd="slow" p14:dur="2000" advTm="5038"/>
    </mc:Choice>
    <mc:Fallback>
      <p:transition spd="slow" advTm="5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8A3692-C576-4438-9EED-73EFD0910D99}"/>
              </a:ext>
            </a:extLst>
          </p:cNvPr>
          <p:cNvPicPr>
            <a:picLocks noChangeAspect="1"/>
          </p:cNvPicPr>
          <p:nvPr/>
        </p:nvPicPr>
        <p:blipFill rotWithShape="1">
          <a:blip r:embed="rId6"/>
          <a:srcRect l="11638" t="16092" r="12845" b="4368"/>
          <a:stretch/>
        </p:blipFill>
        <p:spPr>
          <a:xfrm>
            <a:off x="501247" y="114300"/>
            <a:ext cx="11189506" cy="6629400"/>
          </a:xfrm>
          <a:prstGeom prst="rect">
            <a:avLst/>
          </a:prstGeom>
        </p:spPr>
      </p:pic>
      <p:cxnSp>
        <p:nvCxnSpPr>
          <p:cNvPr id="7" name="Straight Arrow Connector 6">
            <a:extLst>
              <a:ext uri="{FF2B5EF4-FFF2-40B4-BE49-F238E27FC236}">
                <a16:creationId xmlns:a16="http://schemas.microsoft.com/office/drawing/2014/main" id="{A1B16118-2FBD-4465-AAA8-B0ED2B96456F}"/>
              </a:ext>
            </a:extLst>
          </p:cNvPr>
          <p:cNvCxnSpPr/>
          <p:nvPr/>
        </p:nvCxnSpPr>
        <p:spPr>
          <a:xfrm flipH="1">
            <a:off x="3526971" y="4512623"/>
            <a:ext cx="403761" cy="59376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0D9049FA-EA96-4EDE-8D36-775834CEB0A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478418632"/>
      </p:ext>
    </p:extLst>
  </p:cSld>
  <p:clrMapOvr>
    <a:masterClrMapping/>
  </p:clrMapOvr>
  <mc:AlternateContent xmlns:mc="http://schemas.openxmlformats.org/markup-compatibility/2006">
    <mc:Choice xmlns:p14="http://schemas.microsoft.com/office/powerpoint/2010/main" Requires="p14">
      <p:transition spd="slow" p14:dur="2000" advTm="4219"/>
    </mc:Choice>
    <mc:Fallback>
      <p:transition spd="slow" advTm="4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A7D835-F595-4A89-91C8-7CA09608C9A0}"/>
              </a:ext>
            </a:extLst>
          </p:cNvPr>
          <p:cNvPicPr>
            <a:picLocks noChangeAspect="1"/>
          </p:cNvPicPr>
          <p:nvPr/>
        </p:nvPicPr>
        <p:blipFill rotWithShape="1">
          <a:blip r:embed="rId6"/>
          <a:srcRect l="11466" t="16245" r="12845" b="4062"/>
          <a:stretch/>
        </p:blipFill>
        <p:spPr>
          <a:xfrm>
            <a:off x="499257" y="114300"/>
            <a:ext cx="11193485" cy="6629400"/>
          </a:xfrm>
          <a:prstGeom prst="rect">
            <a:avLst/>
          </a:prstGeom>
        </p:spPr>
      </p:pic>
      <p:cxnSp>
        <p:nvCxnSpPr>
          <p:cNvPr id="7" name="Straight Arrow Connector 6">
            <a:extLst>
              <a:ext uri="{FF2B5EF4-FFF2-40B4-BE49-F238E27FC236}">
                <a16:creationId xmlns:a16="http://schemas.microsoft.com/office/drawing/2014/main" id="{951AA1DD-8279-440B-BE57-7EBB57B4E1D0}"/>
              </a:ext>
            </a:extLst>
          </p:cNvPr>
          <p:cNvCxnSpPr/>
          <p:nvPr/>
        </p:nvCxnSpPr>
        <p:spPr>
          <a:xfrm flipH="1">
            <a:off x="4037610" y="1460665"/>
            <a:ext cx="114003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97DEE47-87FE-4EA0-B602-CE0C7512C752}"/>
              </a:ext>
            </a:extLst>
          </p:cNvPr>
          <p:cNvCxnSpPr/>
          <p:nvPr/>
        </p:nvCxnSpPr>
        <p:spPr>
          <a:xfrm flipH="1">
            <a:off x="5367647" y="2671948"/>
            <a:ext cx="439387" cy="75705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96BC304-3E40-454E-ACEA-E84EF07B6A71}"/>
              </a:ext>
            </a:extLst>
          </p:cNvPr>
          <p:cNvSpPr/>
          <p:nvPr/>
        </p:nvSpPr>
        <p:spPr>
          <a:xfrm>
            <a:off x="3230095" y="3135089"/>
            <a:ext cx="1104405"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900" b="1" dirty="0">
                <a:solidFill>
                  <a:schemeClr val="bg1"/>
                </a:solidFill>
                <a:latin typeface="Arial Nova" panose="020B0504020202020204" pitchFamily="34" charset="0"/>
              </a:rPr>
              <a:t>Joe</a:t>
            </a:r>
            <a:r>
              <a:rPr lang="en-US" sz="900" dirty="0">
                <a:solidFill>
                  <a:schemeClr val="bg1"/>
                </a:solidFill>
                <a:latin typeface="Arial Nova" panose="020B0504020202020204" pitchFamily="34" charset="0"/>
              </a:rPr>
              <a:t> </a:t>
            </a:r>
            <a:r>
              <a:rPr lang="en-US" sz="900" b="1" dirty="0">
                <a:solidFill>
                  <a:schemeClr val="bg1"/>
                </a:solidFill>
                <a:latin typeface="Arial Nova" panose="020B0504020202020204" pitchFamily="34" charset="0"/>
              </a:rPr>
              <a:t>Smith</a:t>
            </a:r>
          </a:p>
        </p:txBody>
      </p:sp>
      <p:cxnSp>
        <p:nvCxnSpPr>
          <p:cNvPr id="12" name="Straight Connector 11">
            <a:extLst>
              <a:ext uri="{FF2B5EF4-FFF2-40B4-BE49-F238E27FC236}">
                <a16:creationId xmlns:a16="http://schemas.microsoft.com/office/drawing/2014/main" id="{F2AF46BA-FEA8-40C4-ADFF-BB2333F1C14F}"/>
              </a:ext>
            </a:extLst>
          </p:cNvPr>
          <p:cNvCxnSpPr/>
          <p:nvPr/>
        </p:nvCxnSpPr>
        <p:spPr>
          <a:xfrm>
            <a:off x="1508166" y="1911927"/>
            <a:ext cx="93815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244ADD5-08BE-4672-9DB5-B6B67DD6CCA7}"/>
              </a:ext>
            </a:extLst>
          </p:cNvPr>
          <p:cNvCxnSpPr/>
          <p:nvPr/>
        </p:nvCxnSpPr>
        <p:spPr>
          <a:xfrm>
            <a:off x="1520042" y="2018805"/>
            <a:ext cx="21375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Audio 14">
            <a:hlinkClick r:id="" action="ppaction://media"/>
            <a:extLst>
              <a:ext uri="{FF2B5EF4-FFF2-40B4-BE49-F238E27FC236}">
                <a16:creationId xmlns:a16="http://schemas.microsoft.com/office/drawing/2014/main" id="{C65EF053-1695-47A2-9549-88FAC8D3B0D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741847120"/>
      </p:ext>
    </p:extLst>
  </p:cSld>
  <p:clrMapOvr>
    <a:masterClrMapping/>
  </p:clrMapOvr>
  <mc:AlternateContent xmlns:mc="http://schemas.openxmlformats.org/markup-compatibility/2006">
    <mc:Choice xmlns:p14="http://schemas.microsoft.com/office/powerpoint/2010/main" Requires="p14">
      <p:transition spd="slow" p14:dur="2000" advTm="6650"/>
    </mc:Choice>
    <mc:Fallback>
      <p:transition spd="slow" advTm="6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9C14A3-7D58-4B3B-82FA-E29C4A76D815}"/>
              </a:ext>
            </a:extLst>
          </p:cNvPr>
          <p:cNvPicPr>
            <a:picLocks noChangeAspect="1"/>
          </p:cNvPicPr>
          <p:nvPr/>
        </p:nvPicPr>
        <p:blipFill rotWithShape="1">
          <a:blip r:embed="rId5"/>
          <a:srcRect l="11551" t="16246" r="12932" b="3908"/>
          <a:stretch/>
        </p:blipFill>
        <p:spPr>
          <a:xfrm>
            <a:off x="588620" y="136635"/>
            <a:ext cx="11062611" cy="6579476"/>
          </a:xfrm>
          <a:prstGeom prst="rect">
            <a:avLst/>
          </a:prstGeom>
        </p:spPr>
      </p:pic>
      <p:sp>
        <p:nvSpPr>
          <p:cNvPr id="6" name="Rectangle 5">
            <a:extLst>
              <a:ext uri="{FF2B5EF4-FFF2-40B4-BE49-F238E27FC236}">
                <a16:creationId xmlns:a16="http://schemas.microsoft.com/office/drawing/2014/main" id="{E58E7761-B82A-4F00-BC07-237D5C103215}"/>
              </a:ext>
            </a:extLst>
          </p:cNvPr>
          <p:cNvSpPr/>
          <p:nvPr/>
        </p:nvSpPr>
        <p:spPr>
          <a:xfrm>
            <a:off x="3289470" y="3135089"/>
            <a:ext cx="1104405"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900" b="1" dirty="0">
                <a:solidFill>
                  <a:schemeClr val="bg1"/>
                </a:solidFill>
                <a:latin typeface="Arial Nova" panose="020B0504020202020204" pitchFamily="34" charset="0"/>
              </a:rPr>
              <a:t>Joe</a:t>
            </a:r>
            <a:r>
              <a:rPr lang="en-US" sz="900" dirty="0">
                <a:solidFill>
                  <a:schemeClr val="bg1"/>
                </a:solidFill>
                <a:latin typeface="Arial Nova" panose="020B0504020202020204" pitchFamily="34" charset="0"/>
              </a:rPr>
              <a:t> </a:t>
            </a:r>
            <a:r>
              <a:rPr lang="en-US" sz="900" b="1" dirty="0">
                <a:solidFill>
                  <a:schemeClr val="bg1"/>
                </a:solidFill>
                <a:latin typeface="Arial Nova" panose="020B0504020202020204" pitchFamily="34" charset="0"/>
              </a:rPr>
              <a:t>Smith</a:t>
            </a:r>
          </a:p>
        </p:txBody>
      </p:sp>
      <p:cxnSp>
        <p:nvCxnSpPr>
          <p:cNvPr id="8" name="Straight Connector 7">
            <a:extLst>
              <a:ext uri="{FF2B5EF4-FFF2-40B4-BE49-F238E27FC236}">
                <a16:creationId xmlns:a16="http://schemas.microsoft.com/office/drawing/2014/main" id="{C596BB8C-6D2A-4417-8DA8-CE993AFE7643}"/>
              </a:ext>
            </a:extLst>
          </p:cNvPr>
          <p:cNvCxnSpPr/>
          <p:nvPr/>
        </p:nvCxnSpPr>
        <p:spPr>
          <a:xfrm>
            <a:off x="1567543" y="1911927"/>
            <a:ext cx="86689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5A406BD-5C6D-468B-A4A9-90415EEE6DD5}"/>
              </a:ext>
            </a:extLst>
          </p:cNvPr>
          <p:cNvCxnSpPr/>
          <p:nvPr/>
        </p:nvCxnSpPr>
        <p:spPr>
          <a:xfrm>
            <a:off x="1591294" y="2042556"/>
            <a:ext cx="28500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7C657B59-67C9-4E75-88FF-DC2A5838B4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17929229"/>
      </p:ext>
    </p:extLst>
  </p:cSld>
  <p:clrMapOvr>
    <a:masterClrMapping/>
  </p:clrMapOvr>
  <mc:AlternateContent xmlns:mc="http://schemas.openxmlformats.org/markup-compatibility/2006">
    <mc:Choice xmlns:p14="http://schemas.microsoft.com/office/powerpoint/2010/main" Requires="p14">
      <p:transition spd="slow" p14:dur="2000" advTm="9460"/>
    </mc:Choice>
    <mc:Fallback>
      <p:transition spd="slow" advTm="9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00FD8D-7386-4951-86B3-BEFB539C248C}"/>
              </a:ext>
            </a:extLst>
          </p:cNvPr>
          <p:cNvPicPr>
            <a:picLocks noChangeAspect="1"/>
          </p:cNvPicPr>
          <p:nvPr/>
        </p:nvPicPr>
        <p:blipFill rotWithShape="1">
          <a:blip r:embed="rId6"/>
          <a:srcRect l="11465" t="16399" r="12932" b="4215"/>
          <a:stretch/>
        </p:blipFill>
        <p:spPr>
          <a:xfrm>
            <a:off x="572567" y="178678"/>
            <a:ext cx="10999319" cy="6496749"/>
          </a:xfrm>
          <a:prstGeom prst="rect">
            <a:avLst/>
          </a:prstGeom>
        </p:spPr>
      </p:pic>
      <p:cxnSp>
        <p:nvCxnSpPr>
          <p:cNvPr id="7" name="Straight Arrow Connector 6">
            <a:extLst>
              <a:ext uri="{FF2B5EF4-FFF2-40B4-BE49-F238E27FC236}">
                <a16:creationId xmlns:a16="http://schemas.microsoft.com/office/drawing/2014/main" id="{02CFEE97-7A93-42D9-ACE8-EC5214365AFD}"/>
              </a:ext>
            </a:extLst>
          </p:cNvPr>
          <p:cNvCxnSpPr/>
          <p:nvPr/>
        </p:nvCxnSpPr>
        <p:spPr>
          <a:xfrm flipH="1">
            <a:off x="8526483" y="4738255"/>
            <a:ext cx="118753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776DA84-353A-4A14-BC55-D4CC41DF7F12}"/>
              </a:ext>
            </a:extLst>
          </p:cNvPr>
          <p:cNvSpPr/>
          <p:nvPr/>
        </p:nvSpPr>
        <p:spPr>
          <a:xfrm>
            <a:off x="3265720" y="3135089"/>
            <a:ext cx="1104405"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900" b="1" dirty="0">
                <a:solidFill>
                  <a:schemeClr val="bg1"/>
                </a:solidFill>
                <a:latin typeface="Arial Nova" panose="020B0504020202020204" pitchFamily="34" charset="0"/>
              </a:rPr>
              <a:t>Joe</a:t>
            </a:r>
            <a:r>
              <a:rPr lang="en-US" sz="900" dirty="0">
                <a:solidFill>
                  <a:schemeClr val="bg1"/>
                </a:solidFill>
                <a:latin typeface="Arial Nova" panose="020B0504020202020204" pitchFamily="34" charset="0"/>
              </a:rPr>
              <a:t> </a:t>
            </a:r>
            <a:r>
              <a:rPr lang="en-US" sz="900" b="1" dirty="0">
                <a:solidFill>
                  <a:schemeClr val="bg1"/>
                </a:solidFill>
                <a:latin typeface="Arial Nova" panose="020B0504020202020204" pitchFamily="34" charset="0"/>
              </a:rPr>
              <a:t>Smith</a:t>
            </a:r>
          </a:p>
        </p:txBody>
      </p:sp>
      <p:cxnSp>
        <p:nvCxnSpPr>
          <p:cNvPr id="10" name="Straight Connector 9">
            <a:extLst>
              <a:ext uri="{FF2B5EF4-FFF2-40B4-BE49-F238E27FC236}">
                <a16:creationId xmlns:a16="http://schemas.microsoft.com/office/drawing/2014/main" id="{6D33D753-B1E5-4159-BF70-1E3427079DB5}"/>
              </a:ext>
            </a:extLst>
          </p:cNvPr>
          <p:cNvCxnSpPr/>
          <p:nvPr/>
        </p:nvCxnSpPr>
        <p:spPr>
          <a:xfrm>
            <a:off x="1555668" y="1935678"/>
            <a:ext cx="92231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30C45CC-3E86-4FAC-B2C0-2E10D9E75C00}"/>
              </a:ext>
            </a:extLst>
          </p:cNvPr>
          <p:cNvCxnSpPr/>
          <p:nvPr/>
        </p:nvCxnSpPr>
        <p:spPr>
          <a:xfrm>
            <a:off x="1543792" y="2054431"/>
            <a:ext cx="28500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a:extLst>
              <a:ext uri="{FF2B5EF4-FFF2-40B4-BE49-F238E27FC236}">
                <a16:creationId xmlns:a16="http://schemas.microsoft.com/office/drawing/2014/main" id="{CD4FA1E3-58DE-4EC1-8D1B-A79AA9366F4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998263359"/>
      </p:ext>
    </p:extLst>
  </p:cSld>
  <p:clrMapOvr>
    <a:masterClrMapping/>
  </p:clrMapOvr>
  <mc:AlternateContent xmlns:mc="http://schemas.openxmlformats.org/markup-compatibility/2006">
    <mc:Choice xmlns:p14="http://schemas.microsoft.com/office/powerpoint/2010/main" Requires="p14">
      <p:transition spd="slow" p14:dur="2000" advTm="8465"/>
    </mc:Choice>
    <mc:Fallback>
      <p:transition spd="slow" advTm="8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FB7165-562E-457E-B3C5-5FCDBEC67314}"/>
              </a:ext>
            </a:extLst>
          </p:cNvPr>
          <p:cNvPicPr>
            <a:picLocks noChangeAspect="1"/>
          </p:cNvPicPr>
          <p:nvPr/>
        </p:nvPicPr>
        <p:blipFill rotWithShape="1">
          <a:blip r:embed="rId6"/>
          <a:srcRect l="11379" t="16092" r="12931" b="4215"/>
          <a:stretch/>
        </p:blipFill>
        <p:spPr>
          <a:xfrm>
            <a:off x="548315" y="178677"/>
            <a:ext cx="11023572" cy="6528768"/>
          </a:xfrm>
          <a:prstGeom prst="rect">
            <a:avLst/>
          </a:prstGeom>
        </p:spPr>
      </p:pic>
      <p:cxnSp>
        <p:nvCxnSpPr>
          <p:cNvPr id="7" name="Straight Arrow Connector 6">
            <a:extLst>
              <a:ext uri="{FF2B5EF4-FFF2-40B4-BE49-F238E27FC236}">
                <a16:creationId xmlns:a16="http://schemas.microsoft.com/office/drawing/2014/main" id="{D6557865-D2ED-4899-BF8D-A6D721EF3EFE}"/>
              </a:ext>
            </a:extLst>
          </p:cNvPr>
          <p:cNvCxnSpPr/>
          <p:nvPr/>
        </p:nvCxnSpPr>
        <p:spPr>
          <a:xfrm flipH="1">
            <a:off x="3503221" y="4500748"/>
            <a:ext cx="570015" cy="6293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83B3A7FE-4DF0-496A-AA8A-1A4EE666A15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56863755"/>
      </p:ext>
    </p:extLst>
  </p:cSld>
  <p:clrMapOvr>
    <a:masterClrMapping/>
  </p:clrMapOvr>
  <mc:AlternateContent xmlns:mc="http://schemas.openxmlformats.org/markup-compatibility/2006">
    <mc:Choice xmlns:p14="http://schemas.microsoft.com/office/powerpoint/2010/main" Requires="p14">
      <p:transition spd="slow" p14:dur="2000" advTm="2424"/>
    </mc:Choice>
    <mc:Fallback>
      <p:transition spd="slow" advTm="2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7EF1A5-ECD8-44B9-8FE6-7838142B4DB4}"/>
              </a:ext>
            </a:extLst>
          </p:cNvPr>
          <p:cNvPicPr>
            <a:picLocks noChangeAspect="1"/>
          </p:cNvPicPr>
          <p:nvPr/>
        </p:nvPicPr>
        <p:blipFill rotWithShape="1">
          <a:blip r:embed="rId6"/>
          <a:srcRect l="11551" t="16399" r="12932" b="4368"/>
          <a:stretch/>
        </p:blipFill>
        <p:spPr>
          <a:xfrm>
            <a:off x="517974" y="168168"/>
            <a:ext cx="11085445" cy="6542438"/>
          </a:xfrm>
          <a:prstGeom prst="rect">
            <a:avLst/>
          </a:prstGeom>
        </p:spPr>
      </p:pic>
      <p:cxnSp>
        <p:nvCxnSpPr>
          <p:cNvPr id="7" name="Straight Arrow Connector 6">
            <a:extLst>
              <a:ext uri="{FF2B5EF4-FFF2-40B4-BE49-F238E27FC236}">
                <a16:creationId xmlns:a16="http://schemas.microsoft.com/office/drawing/2014/main" id="{5A41C419-F7ED-4D9F-B62C-3EE114D0807E}"/>
              </a:ext>
            </a:extLst>
          </p:cNvPr>
          <p:cNvCxnSpPr/>
          <p:nvPr/>
        </p:nvCxnSpPr>
        <p:spPr>
          <a:xfrm flipH="1">
            <a:off x="3942608" y="1472540"/>
            <a:ext cx="106877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9EAE767-6CE0-41F3-A5B2-824481A26479}"/>
              </a:ext>
            </a:extLst>
          </p:cNvPr>
          <p:cNvCxnSpPr/>
          <p:nvPr/>
        </p:nvCxnSpPr>
        <p:spPr>
          <a:xfrm>
            <a:off x="5997039" y="2636322"/>
            <a:ext cx="98961" cy="79267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BEB4436-F88E-4BB7-978C-AFBFE76CDB52}"/>
              </a:ext>
            </a:extLst>
          </p:cNvPr>
          <p:cNvSpPr/>
          <p:nvPr/>
        </p:nvSpPr>
        <p:spPr>
          <a:xfrm>
            <a:off x="3218220" y="3146964"/>
            <a:ext cx="1104405"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900" b="1" dirty="0">
                <a:solidFill>
                  <a:schemeClr val="bg1"/>
                </a:solidFill>
                <a:latin typeface="Arial Nova" panose="020B0504020202020204" pitchFamily="34" charset="0"/>
              </a:rPr>
              <a:t>Joe</a:t>
            </a:r>
            <a:r>
              <a:rPr lang="en-US" sz="900" dirty="0">
                <a:solidFill>
                  <a:schemeClr val="bg1"/>
                </a:solidFill>
                <a:latin typeface="Arial Nova" panose="020B0504020202020204" pitchFamily="34" charset="0"/>
              </a:rPr>
              <a:t> </a:t>
            </a:r>
            <a:r>
              <a:rPr lang="en-US" sz="900" b="1" dirty="0">
                <a:solidFill>
                  <a:schemeClr val="bg1"/>
                </a:solidFill>
                <a:latin typeface="Arial Nova" panose="020B0504020202020204" pitchFamily="34" charset="0"/>
              </a:rPr>
              <a:t>Smith</a:t>
            </a:r>
          </a:p>
        </p:txBody>
      </p:sp>
      <p:cxnSp>
        <p:nvCxnSpPr>
          <p:cNvPr id="12" name="Straight Connector 11">
            <a:extLst>
              <a:ext uri="{FF2B5EF4-FFF2-40B4-BE49-F238E27FC236}">
                <a16:creationId xmlns:a16="http://schemas.microsoft.com/office/drawing/2014/main" id="{E894EB9E-14A1-4B9E-A850-B556D0579402}"/>
              </a:ext>
            </a:extLst>
          </p:cNvPr>
          <p:cNvCxnSpPr/>
          <p:nvPr/>
        </p:nvCxnSpPr>
        <p:spPr>
          <a:xfrm>
            <a:off x="1543792" y="1959429"/>
            <a:ext cx="84314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92BA47-C206-4BB5-984C-3C31A88A924F}"/>
              </a:ext>
            </a:extLst>
          </p:cNvPr>
          <p:cNvCxnSpPr/>
          <p:nvPr/>
        </p:nvCxnSpPr>
        <p:spPr>
          <a:xfrm>
            <a:off x="1508166" y="2054432"/>
            <a:ext cx="26125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Audio 14">
            <a:hlinkClick r:id="" action="ppaction://media"/>
            <a:extLst>
              <a:ext uri="{FF2B5EF4-FFF2-40B4-BE49-F238E27FC236}">
                <a16:creationId xmlns:a16="http://schemas.microsoft.com/office/drawing/2014/main" id="{D9CA2D13-284A-4F01-8ED8-C192014B43F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876357681"/>
      </p:ext>
    </p:extLst>
  </p:cSld>
  <p:clrMapOvr>
    <a:masterClrMapping/>
  </p:clrMapOvr>
  <mc:AlternateContent xmlns:mc="http://schemas.openxmlformats.org/markup-compatibility/2006">
    <mc:Choice xmlns:p14="http://schemas.microsoft.com/office/powerpoint/2010/main" Requires="p14">
      <p:transition spd="slow" p14:dur="2000" advTm="6883"/>
    </mc:Choice>
    <mc:Fallback>
      <p:transition spd="slow" advTm="6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1A8B82-941F-4337-A6A4-4CB8E0BBA546}"/>
              </a:ext>
            </a:extLst>
          </p:cNvPr>
          <p:cNvPicPr>
            <a:picLocks noChangeAspect="1"/>
          </p:cNvPicPr>
          <p:nvPr/>
        </p:nvPicPr>
        <p:blipFill rotWithShape="1">
          <a:blip r:embed="rId6"/>
          <a:srcRect l="11379" t="16553" r="12845" b="3907"/>
          <a:stretch/>
        </p:blipFill>
        <p:spPr>
          <a:xfrm>
            <a:off x="556129" y="189187"/>
            <a:ext cx="11036468" cy="6516414"/>
          </a:xfrm>
          <a:prstGeom prst="rect">
            <a:avLst/>
          </a:prstGeom>
        </p:spPr>
      </p:pic>
      <p:cxnSp>
        <p:nvCxnSpPr>
          <p:cNvPr id="7" name="Straight Arrow Connector 6">
            <a:extLst>
              <a:ext uri="{FF2B5EF4-FFF2-40B4-BE49-F238E27FC236}">
                <a16:creationId xmlns:a16="http://schemas.microsoft.com/office/drawing/2014/main" id="{6646D464-E442-4041-B0D9-2E805EC072A9}"/>
              </a:ext>
            </a:extLst>
          </p:cNvPr>
          <p:cNvCxnSpPr/>
          <p:nvPr/>
        </p:nvCxnSpPr>
        <p:spPr>
          <a:xfrm flipH="1">
            <a:off x="7659584" y="3859481"/>
            <a:ext cx="109253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8FFF76E-B29B-43F1-B597-1DDBDD0371E1}"/>
              </a:ext>
            </a:extLst>
          </p:cNvPr>
          <p:cNvSpPr/>
          <p:nvPr/>
        </p:nvSpPr>
        <p:spPr>
          <a:xfrm>
            <a:off x="3705108" y="5807033"/>
            <a:ext cx="1092530" cy="201880"/>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lumMod val="65000"/>
                  </a:schemeClr>
                </a:solidFill>
                <a:latin typeface="Arial Nova" panose="020B0504020202020204" pitchFamily="34" charset="0"/>
              </a:rPr>
              <a:t>Approve and Sign</a:t>
            </a:r>
          </a:p>
        </p:txBody>
      </p:sp>
      <p:sp>
        <p:nvSpPr>
          <p:cNvPr id="9" name="Rectangle 8">
            <a:extLst>
              <a:ext uri="{FF2B5EF4-FFF2-40B4-BE49-F238E27FC236}">
                <a16:creationId xmlns:a16="http://schemas.microsoft.com/office/drawing/2014/main" id="{AB7D1EF4-FDA6-42A1-860F-01BFD33BB219}"/>
              </a:ext>
            </a:extLst>
          </p:cNvPr>
          <p:cNvSpPr/>
          <p:nvPr/>
        </p:nvSpPr>
        <p:spPr>
          <a:xfrm>
            <a:off x="3253845" y="3135089"/>
            <a:ext cx="1104405"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900" b="1" dirty="0">
                <a:solidFill>
                  <a:schemeClr val="bg1"/>
                </a:solidFill>
                <a:latin typeface="Arial Nova" panose="020B0504020202020204" pitchFamily="34" charset="0"/>
              </a:rPr>
              <a:t>Joe</a:t>
            </a:r>
            <a:r>
              <a:rPr lang="en-US" sz="900" dirty="0">
                <a:solidFill>
                  <a:schemeClr val="bg1"/>
                </a:solidFill>
                <a:latin typeface="Arial Nova" panose="020B0504020202020204" pitchFamily="34" charset="0"/>
              </a:rPr>
              <a:t> </a:t>
            </a:r>
            <a:r>
              <a:rPr lang="en-US" sz="900" b="1" dirty="0">
                <a:solidFill>
                  <a:schemeClr val="bg1"/>
                </a:solidFill>
                <a:latin typeface="Arial Nova" panose="020B0504020202020204" pitchFamily="34" charset="0"/>
              </a:rPr>
              <a:t>Smith</a:t>
            </a:r>
          </a:p>
        </p:txBody>
      </p:sp>
      <p:cxnSp>
        <p:nvCxnSpPr>
          <p:cNvPr id="11" name="Straight Connector 10">
            <a:extLst>
              <a:ext uri="{FF2B5EF4-FFF2-40B4-BE49-F238E27FC236}">
                <a16:creationId xmlns:a16="http://schemas.microsoft.com/office/drawing/2014/main" id="{5198BE66-F2BA-48C3-87D8-0BA971B1D73F}"/>
              </a:ext>
            </a:extLst>
          </p:cNvPr>
          <p:cNvCxnSpPr/>
          <p:nvPr/>
        </p:nvCxnSpPr>
        <p:spPr>
          <a:xfrm>
            <a:off x="1615044" y="1935679"/>
            <a:ext cx="87877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D35320-15B8-4ECB-8B26-A3E13BA1813B}"/>
              </a:ext>
            </a:extLst>
          </p:cNvPr>
          <p:cNvCxnSpPr/>
          <p:nvPr/>
        </p:nvCxnSpPr>
        <p:spPr>
          <a:xfrm>
            <a:off x="1603169" y="2042557"/>
            <a:ext cx="21375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a:extLst>
              <a:ext uri="{FF2B5EF4-FFF2-40B4-BE49-F238E27FC236}">
                <a16:creationId xmlns:a16="http://schemas.microsoft.com/office/drawing/2014/main" id="{7F590249-144B-4731-AA19-4D5FD89732F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33320058"/>
      </p:ext>
    </p:extLst>
  </p:cSld>
  <p:clrMapOvr>
    <a:masterClrMapping/>
  </p:clrMapOvr>
  <mc:AlternateContent xmlns:mc="http://schemas.openxmlformats.org/markup-compatibility/2006">
    <mc:Choice xmlns:p14="http://schemas.microsoft.com/office/powerpoint/2010/main" Requires="p14">
      <p:transition spd="slow" p14:dur="2000" advTm="10691"/>
    </mc:Choice>
    <mc:Fallback>
      <p:transition spd="slow" advTm="1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97C77-738E-46DB-81D5-E4B474EA50E6}"/>
              </a:ext>
            </a:extLst>
          </p:cNvPr>
          <p:cNvPicPr>
            <a:picLocks noChangeAspect="1"/>
          </p:cNvPicPr>
          <p:nvPr/>
        </p:nvPicPr>
        <p:blipFill rotWithShape="1">
          <a:blip r:embed="rId6"/>
          <a:srcRect b="3755"/>
          <a:stretch/>
        </p:blipFill>
        <p:spPr>
          <a:xfrm>
            <a:off x="693683" y="367860"/>
            <a:ext cx="10930088" cy="5917324"/>
          </a:xfrm>
          <a:prstGeom prst="rect">
            <a:avLst/>
          </a:prstGeom>
        </p:spPr>
      </p:pic>
      <p:cxnSp>
        <p:nvCxnSpPr>
          <p:cNvPr id="7" name="Straight Arrow Connector 6">
            <a:extLst>
              <a:ext uri="{FF2B5EF4-FFF2-40B4-BE49-F238E27FC236}">
                <a16:creationId xmlns:a16="http://schemas.microsoft.com/office/drawing/2014/main" id="{E0F773DD-B8DB-4F3D-8A6C-682A95C0E46E}"/>
              </a:ext>
            </a:extLst>
          </p:cNvPr>
          <p:cNvCxnSpPr/>
          <p:nvPr/>
        </p:nvCxnSpPr>
        <p:spPr>
          <a:xfrm flipH="1" flipV="1">
            <a:off x="4785756" y="605642"/>
            <a:ext cx="605641" cy="6531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F456EFCF-C5EC-4957-8105-ED7CD5E73AB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288301685"/>
      </p:ext>
    </p:extLst>
  </p:cSld>
  <p:clrMapOvr>
    <a:masterClrMapping/>
  </p:clrMapOvr>
  <mc:AlternateContent xmlns:mc="http://schemas.openxmlformats.org/markup-compatibility/2006">
    <mc:Choice xmlns:p14="http://schemas.microsoft.com/office/powerpoint/2010/main" Requires="p14">
      <p:transition spd="slow" p14:dur="2000" advTm="21581"/>
    </mc:Choice>
    <mc:Fallback>
      <p:transition spd="slow" advTm="2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F626D3-9E74-4ED9-951D-2417ABC0DB6B}"/>
              </a:ext>
            </a:extLst>
          </p:cNvPr>
          <p:cNvPicPr>
            <a:picLocks noChangeAspect="1"/>
          </p:cNvPicPr>
          <p:nvPr/>
        </p:nvPicPr>
        <p:blipFill rotWithShape="1">
          <a:blip r:embed="rId6"/>
          <a:srcRect l="11551" t="16092" r="12759" b="4215"/>
          <a:stretch/>
        </p:blipFill>
        <p:spPr>
          <a:xfrm>
            <a:off x="499257" y="114300"/>
            <a:ext cx="11193486" cy="6629400"/>
          </a:xfrm>
          <a:prstGeom prst="rect">
            <a:avLst/>
          </a:prstGeom>
        </p:spPr>
      </p:pic>
      <p:cxnSp>
        <p:nvCxnSpPr>
          <p:cNvPr id="7" name="Straight Arrow Connector 6">
            <a:extLst>
              <a:ext uri="{FF2B5EF4-FFF2-40B4-BE49-F238E27FC236}">
                <a16:creationId xmlns:a16="http://schemas.microsoft.com/office/drawing/2014/main" id="{9118B2CF-9DB9-4EAE-B23C-005761504FAA}"/>
              </a:ext>
            </a:extLst>
          </p:cNvPr>
          <p:cNvCxnSpPr/>
          <p:nvPr/>
        </p:nvCxnSpPr>
        <p:spPr>
          <a:xfrm flipH="1">
            <a:off x="6911439" y="4263242"/>
            <a:ext cx="85502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E0FC8BB-D678-41C8-AF3F-848C95B460BD}"/>
              </a:ext>
            </a:extLst>
          </p:cNvPr>
          <p:cNvSpPr/>
          <p:nvPr/>
        </p:nvSpPr>
        <p:spPr>
          <a:xfrm>
            <a:off x="3681358" y="5854533"/>
            <a:ext cx="1092530" cy="201880"/>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lumMod val="65000"/>
                  </a:schemeClr>
                </a:solidFill>
                <a:latin typeface="Arial Nova" panose="020B0504020202020204" pitchFamily="34" charset="0"/>
              </a:rPr>
              <a:t>Approve and Sign</a:t>
            </a:r>
          </a:p>
        </p:txBody>
      </p:sp>
      <p:sp>
        <p:nvSpPr>
          <p:cNvPr id="9" name="Rectangle 8">
            <a:extLst>
              <a:ext uri="{FF2B5EF4-FFF2-40B4-BE49-F238E27FC236}">
                <a16:creationId xmlns:a16="http://schemas.microsoft.com/office/drawing/2014/main" id="{8048DBEA-4C7D-4F88-A0B6-4193D8941E9A}"/>
              </a:ext>
            </a:extLst>
          </p:cNvPr>
          <p:cNvSpPr/>
          <p:nvPr/>
        </p:nvSpPr>
        <p:spPr>
          <a:xfrm>
            <a:off x="3218220" y="3146964"/>
            <a:ext cx="1104405"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900" b="1" dirty="0">
                <a:solidFill>
                  <a:schemeClr val="bg1"/>
                </a:solidFill>
                <a:latin typeface="Arial Nova" panose="020B0504020202020204" pitchFamily="34" charset="0"/>
              </a:rPr>
              <a:t>Joe</a:t>
            </a:r>
            <a:r>
              <a:rPr lang="en-US" sz="900" dirty="0">
                <a:solidFill>
                  <a:schemeClr val="bg1"/>
                </a:solidFill>
                <a:latin typeface="Arial Nova" panose="020B0504020202020204" pitchFamily="34" charset="0"/>
              </a:rPr>
              <a:t> </a:t>
            </a:r>
            <a:r>
              <a:rPr lang="en-US" sz="900" b="1" dirty="0">
                <a:solidFill>
                  <a:schemeClr val="bg1"/>
                </a:solidFill>
                <a:latin typeface="Arial Nova" panose="020B0504020202020204" pitchFamily="34" charset="0"/>
              </a:rPr>
              <a:t>Smith</a:t>
            </a:r>
          </a:p>
        </p:txBody>
      </p:sp>
      <p:cxnSp>
        <p:nvCxnSpPr>
          <p:cNvPr id="11" name="Straight Connector 10">
            <a:extLst>
              <a:ext uri="{FF2B5EF4-FFF2-40B4-BE49-F238E27FC236}">
                <a16:creationId xmlns:a16="http://schemas.microsoft.com/office/drawing/2014/main" id="{0596B657-7322-4290-A183-D6FAAEB1E760}"/>
              </a:ext>
            </a:extLst>
          </p:cNvPr>
          <p:cNvCxnSpPr/>
          <p:nvPr/>
        </p:nvCxnSpPr>
        <p:spPr>
          <a:xfrm>
            <a:off x="1484416" y="1923803"/>
            <a:ext cx="86689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6C01FC9-B314-4AFD-BFFD-4CD986D9D382}"/>
              </a:ext>
            </a:extLst>
          </p:cNvPr>
          <p:cNvCxnSpPr/>
          <p:nvPr/>
        </p:nvCxnSpPr>
        <p:spPr>
          <a:xfrm>
            <a:off x="1496291" y="2042556"/>
            <a:ext cx="24938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a:extLst>
              <a:ext uri="{FF2B5EF4-FFF2-40B4-BE49-F238E27FC236}">
                <a16:creationId xmlns:a16="http://schemas.microsoft.com/office/drawing/2014/main" id="{C454539D-E9F5-4695-AB23-F1F2A24A8F2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540905911"/>
      </p:ext>
    </p:extLst>
  </p:cSld>
  <p:clrMapOvr>
    <a:masterClrMapping/>
  </p:clrMapOvr>
  <mc:AlternateContent xmlns:mc="http://schemas.openxmlformats.org/markup-compatibility/2006">
    <mc:Choice xmlns:p14="http://schemas.microsoft.com/office/powerpoint/2010/main" Requires="p14">
      <p:transition spd="slow" p14:dur="2000" advTm="8229"/>
    </mc:Choice>
    <mc:Fallback>
      <p:transition spd="slow" advTm="8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8F03EF-FE92-4463-9B24-38474C008984}"/>
              </a:ext>
            </a:extLst>
          </p:cNvPr>
          <p:cNvPicPr>
            <a:picLocks noChangeAspect="1"/>
          </p:cNvPicPr>
          <p:nvPr/>
        </p:nvPicPr>
        <p:blipFill rotWithShape="1">
          <a:blip r:embed="rId6"/>
          <a:srcRect l="18534" t="16102" r="19655" b="3592"/>
          <a:stretch/>
        </p:blipFill>
        <p:spPr>
          <a:xfrm>
            <a:off x="1371600" y="115613"/>
            <a:ext cx="9153144" cy="6689327"/>
          </a:xfrm>
          <a:prstGeom prst="rect">
            <a:avLst/>
          </a:prstGeom>
        </p:spPr>
      </p:pic>
      <p:sp>
        <p:nvSpPr>
          <p:cNvPr id="8" name="Left Brace 7">
            <a:extLst>
              <a:ext uri="{FF2B5EF4-FFF2-40B4-BE49-F238E27FC236}">
                <a16:creationId xmlns:a16="http://schemas.microsoft.com/office/drawing/2014/main" id="{FDF52B3F-FC15-42AC-AC13-B60F03E6411B}"/>
              </a:ext>
            </a:extLst>
          </p:cNvPr>
          <p:cNvSpPr/>
          <p:nvPr/>
        </p:nvSpPr>
        <p:spPr>
          <a:xfrm>
            <a:off x="1104405" y="3016332"/>
            <a:ext cx="106878" cy="617517"/>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a:extLst>
              <a:ext uri="{FF2B5EF4-FFF2-40B4-BE49-F238E27FC236}">
                <a16:creationId xmlns:a16="http://schemas.microsoft.com/office/drawing/2014/main" id="{1B94474A-C6A3-46A9-99EE-0BAD94632600}"/>
              </a:ext>
            </a:extLst>
          </p:cNvPr>
          <p:cNvSpPr/>
          <p:nvPr/>
        </p:nvSpPr>
        <p:spPr>
          <a:xfrm>
            <a:off x="1401285" y="1246917"/>
            <a:ext cx="1626919"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900" dirty="0">
                <a:solidFill>
                  <a:schemeClr val="tx1"/>
                </a:solidFill>
                <a:latin typeface="Arial Nova" panose="020B0504020202020204" pitchFamily="34" charset="0"/>
              </a:rPr>
              <a:t>Consumer Safety Inspector</a:t>
            </a:r>
          </a:p>
        </p:txBody>
      </p:sp>
      <p:sp>
        <p:nvSpPr>
          <p:cNvPr id="10" name="Rectangle 9">
            <a:extLst>
              <a:ext uri="{FF2B5EF4-FFF2-40B4-BE49-F238E27FC236}">
                <a16:creationId xmlns:a16="http://schemas.microsoft.com/office/drawing/2014/main" id="{11746D2D-A296-46DA-B0C8-A19B831EE598}"/>
              </a:ext>
            </a:extLst>
          </p:cNvPr>
          <p:cNvSpPr/>
          <p:nvPr/>
        </p:nvSpPr>
        <p:spPr>
          <a:xfrm>
            <a:off x="7006442" y="4465123"/>
            <a:ext cx="1270659" cy="1745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A4941E6-755C-41EE-8A8E-2A7177FE994C}"/>
              </a:ext>
            </a:extLst>
          </p:cNvPr>
          <p:cNvSpPr/>
          <p:nvPr/>
        </p:nvSpPr>
        <p:spPr>
          <a:xfrm>
            <a:off x="1413160" y="1258792"/>
            <a:ext cx="1626919"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900" dirty="0">
                <a:solidFill>
                  <a:schemeClr val="bg1"/>
                </a:solidFill>
                <a:latin typeface="Arial Nova" panose="020B0504020202020204" pitchFamily="34" charset="0"/>
              </a:rPr>
              <a:t>Consumer Safety Inspector</a:t>
            </a:r>
          </a:p>
        </p:txBody>
      </p:sp>
      <p:pic>
        <p:nvPicPr>
          <p:cNvPr id="14" name="Audio 13">
            <a:hlinkClick r:id="" action="ppaction://media"/>
            <a:extLst>
              <a:ext uri="{FF2B5EF4-FFF2-40B4-BE49-F238E27FC236}">
                <a16:creationId xmlns:a16="http://schemas.microsoft.com/office/drawing/2014/main" id="{2FB23796-81C5-4AE4-BB77-5BA1122356E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421006087"/>
      </p:ext>
    </p:extLst>
  </p:cSld>
  <p:clrMapOvr>
    <a:masterClrMapping/>
  </p:clrMapOvr>
  <mc:AlternateContent xmlns:mc="http://schemas.openxmlformats.org/markup-compatibility/2006">
    <mc:Choice xmlns:p14="http://schemas.microsoft.com/office/powerpoint/2010/main" Requires="p14">
      <p:transition spd="slow" p14:dur="2000" advTm="4468"/>
    </mc:Choice>
    <mc:Fallback>
      <p:transition spd="slow" advTm="4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03B16D-008F-4146-9917-98D0742972AD}"/>
              </a:ext>
            </a:extLst>
          </p:cNvPr>
          <p:cNvPicPr>
            <a:picLocks noChangeAspect="1"/>
          </p:cNvPicPr>
          <p:nvPr/>
        </p:nvPicPr>
        <p:blipFill rotWithShape="1">
          <a:blip r:embed="rId6"/>
          <a:srcRect b="4521"/>
          <a:stretch/>
        </p:blipFill>
        <p:spPr>
          <a:xfrm>
            <a:off x="336329" y="336328"/>
            <a:ext cx="11507056" cy="6180083"/>
          </a:xfrm>
          <a:prstGeom prst="rect">
            <a:avLst/>
          </a:prstGeom>
        </p:spPr>
      </p:pic>
      <p:cxnSp>
        <p:nvCxnSpPr>
          <p:cNvPr id="7" name="Straight Arrow Connector 6">
            <a:extLst>
              <a:ext uri="{FF2B5EF4-FFF2-40B4-BE49-F238E27FC236}">
                <a16:creationId xmlns:a16="http://schemas.microsoft.com/office/drawing/2014/main" id="{0F32BFFE-3499-446A-ADC0-FBF453CC3FCB}"/>
              </a:ext>
            </a:extLst>
          </p:cNvPr>
          <p:cNvCxnSpPr/>
          <p:nvPr/>
        </p:nvCxnSpPr>
        <p:spPr>
          <a:xfrm flipV="1">
            <a:off x="3883231" y="617517"/>
            <a:ext cx="581891" cy="5343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46F39BC-E972-499B-A521-FA0FE126A93E}"/>
              </a:ext>
            </a:extLst>
          </p:cNvPr>
          <p:cNvSpPr/>
          <p:nvPr/>
        </p:nvSpPr>
        <p:spPr>
          <a:xfrm>
            <a:off x="3313216" y="4441371"/>
            <a:ext cx="1151906" cy="4156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F44EBCC-503F-4AEF-BD63-80F1124B9478}"/>
              </a:ext>
            </a:extLst>
          </p:cNvPr>
          <p:cNvSpPr/>
          <p:nvPr/>
        </p:nvSpPr>
        <p:spPr>
          <a:xfrm>
            <a:off x="5913912" y="4441371"/>
            <a:ext cx="950026" cy="4156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1D90468-26E4-4542-B211-5844F27186DF}"/>
              </a:ext>
            </a:extLst>
          </p:cNvPr>
          <p:cNvCxnSpPr/>
          <p:nvPr/>
        </p:nvCxnSpPr>
        <p:spPr>
          <a:xfrm>
            <a:off x="3289466" y="5237019"/>
            <a:ext cx="21375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a:extLst>
              <a:ext uri="{FF2B5EF4-FFF2-40B4-BE49-F238E27FC236}">
                <a16:creationId xmlns:a16="http://schemas.microsoft.com/office/drawing/2014/main" id="{5015E9E4-A05D-4C40-A29C-5AB0BC256F4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664202513"/>
      </p:ext>
    </p:extLst>
  </p:cSld>
  <p:clrMapOvr>
    <a:masterClrMapping/>
  </p:clrMapOvr>
  <mc:AlternateContent xmlns:mc="http://schemas.openxmlformats.org/markup-compatibility/2006">
    <mc:Choice xmlns:p14="http://schemas.microsoft.com/office/powerpoint/2010/main" Requires="p14">
      <p:transition spd="slow" p14:dur="2000" advTm="14243"/>
    </mc:Choice>
    <mc:Fallback>
      <p:transition spd="slow" advTm="14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F626D3-9E74-4ED9-951D-2417ABC0DB6B}"/>
              </a:ext>
            </a:extLst>
          </p:cNvPr>
          <p:cNvPicPr>
            <a:picLocks noChangeAspect="1"/>
          </p:cNvPicPr>
          <p:nvPr/>
        </p:nvPicPr>
        <p:blipFill rotWithShape="1">
          <a:blip r:embed="rId6"/>
          <a:srcRect l="11551" t="16245" r="12932" b="4062"/>
          <a:stretch/>
        </p:blipFill>
        <p:spPr>
          <a:xfrm>
            <a:off x="512006" y="114300"/>
            <a:ext cx="11167988" cy="6629400"/>
          </a:xfrm>
          <a:prstGeom prst="rect">
            <a:avLst/>
          </a:prstGeom>
        </p:spPr>
      </p:pic>
      <p:cxnSp>
        <p:nvCxnSpPr>
          <p:cNvPr id="3" name="Straight Arrow Connector 2">
            <a:extLst>
              <a:ext uri="{FF2B5EF4-FFF2-40B4-BE49-F238E27FC236}">
                <a16:creationId xmlns:a16="http://schemas.microsoft.com/office/drawing/2014/main" id="{5CCB8D12-D8F7-47C6-8B8D-6071D3DE60C2}"/>
              </a:ext>
            </a:extLst>
          </p:cNvPr>
          <p:cNvCxnSpPr/>
          <p:nvPr/>
        </p:nvCxnSpPr>
        <p:spPr>
          <a:xfrm flipH="1">
            <a:off x="7137070" y="4144488"/>
            <a:ext cx="146066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05F2FBA-0250-4061-AE3E-9478E8F6FF7B}"/>
              </a:ext>
            </a:extLst>
          </p:cNvPr>
          <p:cNvSpPr/>
          <p:nvPr/>
        </p:nvSpPr>
        <p:spPr>
          <a:xfrm>
            <a:off x="3693233" y="5842658"/>
            <a:ext cx="1092530" cy="201880"/>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lumMod val="65000"/>
                  </a:schemeClr>
                </a:solidFill>
                <a:latin typeface="Arial Nova" panose="020B0504020202020204" pitchFamily="34" charset="0"/>
              </a:rPr>
              <a:t>Approve and Sign</a:t>
            </a:r>
          </a:p>
        </p:txBody>
      </p:sp>
      <p:sp>
        <p:nvSpPr>
          <p:cNvPr id="7" name="Rectangle 6">
            <a:extLst>
              <a:ext uri="{FF2B5EF4-FFF2-40B4-BE49-F238E27FC236}">
                <a16:creationId xmlns:a16="http://schemas.microsoft.com/office/drawing/2014/main" id="{CB6C048B-8617-4455-99D4-306F0C9BAF1A}"/>
              </a:ext>
            </a:extLst>
          </p:cNvPr>
          <p:cNvSpPr/>
          <p:nvPr/>
        </p:nvSpPr>
        <p:spPr>
          <a:xfrm>
            <a:off x="3230095" y="3135089"/>
            <a:ext cx="1104405"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900" b="1" dirty="0">
                <a:solidFill>
                  <a:schemeClr val="bg1"/>
                </a:solidFill>
                <a:latin typeface="Arial Nova" panose="020B0504020202020204" pitchFamily="34" charset="0"/>
              </a:rPr>
              <a:t>Joe</a:t>
            </a:r>
            <a:r>
              <a:rPr lang="en-US" sz="900" dirty="0">
                <a:solidFill>
                  <a:schemeClr val="bg1"/>
                </a:solidFill>
                <a:latin typeface="Arial Nova" panose="020B0504020202020204" pitchFamily="34" charset="0"/>
              </a:rPr>
              <a:t> </a:t>
            </a:r>
            <a:r>
              <a:rPr lang="en-US" sz="900" b="1" dirty="0">
                <a:solidFill>
                  <a:schemeClr val="bg1"/>
                </a:solidFill>
                <a:latin typeface="Arial Nova" panose="020B0504020202020204" pitchFamily="34" charset="0"/>
              </a:rPr>
              <a:t>Smith</a:t>
            </a:r>
          </a:p>
        </p:txBody>
      </p:sp>
      <p:cxnSp>
        <p:nvCxnSpPr>
          <p:cNvPr id="8" name="Straight Connector 7">
            <a:extLst>
              <a:ext uri="{FF2B5EF4-FFF2-40B4-BE49-F238E27FC236}">
                <a16:creationId xmlns:a16="http://schemas.microsoft.com/office/drawing/2014/main" id="{27C5C300-08E8-4879-ABC1-3635B9387BE7}"/>
              </a:ext>
            </a:extLst>
          </p:cNvPr>
          <p:cNvCxnSpPr/>
          <p:nvPr/>
        </p:nvCxnSpPr>
        <p:spPr>
          <a:xfrm>
            <a:off x="1520042" y="1923803"/>
            <a:ext cx="95002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FE4243-B794-47B1-B70E-584B75AA54F8}"/>
              </a:ext>
            </a:extLst>
          </p:cNvPr>
          <p:cNvCxnSpPr/>
          <p:nvPr/>
        </p:nvCxnSpPr>
        <p:spPr>
          <a:xfrm>
            <a:off x="1496291" y="2018806"/>
            <a:ext cx="3562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5BA97623-1E65-42C2-9EBC-FABA447F42F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433882112"/>
      </p:ext>
    </p:extLst>
  </p:cSld>
  <p:clrMapOvr>
    <a:masterClrMapping/>
  </p:clrMapOvr>
  <mc:AlternateContent xmlns:mc="http://schemas.openxmlformats.org/markup-compatibility/2006">
    <mc:Choice xmlns:p14="http://schemas.microsoft.com/office/powerpoint/2010/main" Requires="p14">
      <p:transition spd="slow" p14:dur="2000" advTm="5466"/>
    </mc:Choice>
    <mc:Fallback>
      <p:transition spd="slow" advTm="5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B6CFAF-F65B-4F92-92A8-62578755C7BF}"/>
              </a:ext>
            </a:extLst>
          </p:cNvPr>
          <p:cNvPicPr>
            <a:picLocks noChangeAspect="1"/>
          </p:cNvPicPr>
          <p:nvPr/>
        </p:nvPicPr>
        <p:blipFill rotWithShape="1">
          <a:blip r:embed="rId6"/>
          <a:srcRect b="5748"/>
          <a:stretch/>
        </p:blipFill>
        <p:spPr>
          <a:xfrm>
            <a:off x="199696" y="325818"/>
            <a:ext cx="11696390" cy="6201103"/>
          </a:xfrm>
          <a:prstGeom prst="rect">
            <a:avLst/>
          </a:prstGeom>
        </p:spPr>
      </p:pic>
      <p:cxnSp>
        <p:nvCxnSpPr>
          <p:cNvPr id="7" name="Straight Arrow Connector 6">
            <a:extLst>
              <a:ext uri="{FF2B5EF4-FFF2-40B4-BE49-F238E27FC236}">
                <a16:creationId xmlns:a16="http://schemas.microsoft.com/office/drawing/2014/main" id="{A4701688-7E36-4797-A3AA-2A74525F46D1}"/>
              </a:ext>
            </a:extLst>
          </p:cNvPr>
          <p:cNvCxnSpPr/>
          <p:nvPr/>
        </p:nvCxnSpPr>
        <p:spPr>
          <a:xfrm flipV="1">
            <a:off x="3681351" y="593766"/>
            <a:ext cx="712519" cy="54626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7715E9A-6E4D-42CB-918B-A8D7AFF54BAC}"/>
              </a:ext>
            </a:extLst>
          </p:cNvPr>
          <p:cNvSpPr/>
          <p:nvPr/>
        </p:nvSpPr>
        <p:spPr>
          <a:xfrm>
            <a:off x="3253839" y="3562597"/>
            <a:ext cx="1140031" cy="4156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B043AF6-BAB6-4E9B-8153-A4E997948B59}"/>
              </a:ext>
            </a:extLst>
          </p:cNvPr>
          <p:cNvSpPr/>
          <p:nvPr/>
        </p:nvSpPr>
        <p:spPr>
          <a:xfrm>
            <a:off x="3253839" y="4376810"/>
            <a:ext cx="1140031" cy="4156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F9DEB15-C962-4BEE-B782-9B1EF84D2724}"/>
              </a:ext>
            </a:extLst>
          </p:cNvPr>
          <p:cNvSpPr/>
          <p:nvPr/>
        </p:nvSpPr>
        <p:spPr>
          <a:xfrm>
            <a:off x="5949538" y="3776353"/>
            <a:ext cx="1140031" cy="4156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4DB06841-1BB6-421B-9429-6BC50214DD5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54136949"/>
      </p:ext>
    </p:extLst>
  </p:cSld>
  <p:clrMapOvr>
    <a:masterClrMapping/>
  </p:clrMapOvr>
  <mc:AlternateContent xmlns:mc="http://schemas.openxmlformats.org/markup-compatibility/2006">
    <mc:Choice xmlns:p14="http://schemas.microsoft.com/office/powerpoint/2010/main" Requires="p14">
      <p:transition spd="slow" p14:dur="2000" advTm="8531"/>
    </mc:Choice>
    <mc:Fallback>
      <p:transition spd="slow" advTm="8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F35672-BF52-4114-B841-66C672919B65}"/>
              </a:ext>
            </a:extLst>
          </p:cNvPr>
          <p:cNvPicPr>
            <a:picLocks noChangeAspect="1"/>
          </p:cNvPicPr>
          <p:nvPr/>
        </p:nvPicPr>
        <p:blipFill rotWithShape="1">
          <a:blip r:embed="rId6"/>
          <a:srcRect l="11552" t="16092" r="13017" b="3448"/>
          <a:stretch/>
        </p:blipFill>
        <p:spPr>
          <a:xfrm>
            <a:off x="571500" y="114300"/>
            <a:ext cx="11049000" cy="6629400"/>
          </a:xfrm>
          <a:prstGeom prst="rect">
            <a:avLst/>
          </a:prstGeom>
        </p:spPr>
      </p:pic>
      <p:cxnSp>
        <p:nvCxnSpPr>
          <p:cNvPr id="7" name="Straight Arrow Connector 6">
            <a:extLst>
              <a:ext uri="{FF2B5EF4-FFF2-40B4-BE49-F238E27FC236}">
                <a16:creationId xmlns:a16="http://schemas.microsoft.com/office/drawing/2014/main" id="{F73E6AFA-0161-4471-8D6B-61713382F3AB}"/>
              </a:ext>
            </a:extLst>
          </p:cNvPr>
          <p:cNvCxnSpPr/>
          <p:nvPr/>
        </p:nvCxnSpPr>
        <p:spPr>
          <a:xfrm flipH="1">
            <a:off x="2850078" y="4857008"/>
            <a:ext cx="855023" cy="8906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8BF46D8-25E6-4169-BB40-1AA22129B94B}"/>
              </a:ext>
            </a:extLst>
          </p:cNvPr>
          <p:cNvSpPr/>
          <p:nvPr/>
        </p:nvSpPr>
        <p:spPr>
          <a:xfrm>
            <a:off x="3705108" y="5807033"/>
            <a:ext cx="1092530" cy="201880"/>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lumMod val="65000"/>
                  </a:schemeClr>
                </a:solidFill>
                <a:latin typeface="Arial Nova" panose="020B0504020202020204" pitchFamily="34" charset="0"/>
              </a:rPr>
              <a:t>Approve and Sign</a:t>
            </a:r>
          </a:p>
        </p:txBody>
      </p:sp>
      <p:sp>
        <p:nvSpPr>
          <p:cNvPr id="9" name="Rectangle 8">
            <a:extLst>
              <a:ext uri="{FF2B5EF4-FFF2-40B4-BE49-F238E27FC236}">
                <a16:creationId xmlns:a16="http://schemas.microsoft.com/office/drawing/2014/main" id="{22256CC5-8132-41DB-8878-B252B6BE2188}"/>
              </a:ext>
            </a:extLst>
          </p:cNvPr>
          <p:cNvSpPr/>
          <p:nvPr/>
        </p:nvSpPr>
        <p:spPr>
          <a:xfrm>
            <a:off x="3253845" y="3111339"/>
            <a:ext cx="1104405"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900" b="1" dirty="0">
                <a:solidFill>
                  <a:schemeClr val="bg1"/>
                </a:solidFill>
                <a:latin typeface="Arial Nova" panose="020B0504020202020204" pitchFamily="34" charset="0"/>
              </a:rPr>
              <a:t>Joe</a:t>
            </a:r>
            <a:r>
              <a:rPr lang="en-US" sz="900" dirty="0">
                <a:solidFill>
                  <a:schemeClr val="bg1"/>
                </a:solidFill>
                <a:latin typeface="Arial Nova" panose="020B0504020202020204" pitchFamily="34" charset="0"/>
              </a:rPr>
              <a:t> </a:t>
            </a:r>
            <a:r>
              <a:rPr lang="en-US" sz="900" b="1" dirty="0">
                <a:solidFill>
                  <a:schemeClr val="bg1"/>
                </a:solidFill>
                <a:latin typeface="Arial Nova" panose="020B0504020202020204" pitchFamily="34" charset="0"/>
              </a:rPr>
              <a:t>Smith</a:t>
            </a:r>
          </a:p>
        </p:txBody>
      </p:sp>
      <p:cxnSp>
        <p:nvCxnSpPr>
          <p:cNvPr id="11" name="Straight Connector 10">
            <a:extLst>
              <a:ext uri="{FF2B5EF4-FFF2-40B4-BE49-F238E27FC236}">
                <a16:creationId xmlns:a16="http://schemas.microsoft.com/office/drawing/2014/main" id="{463AC3DD-2463-4716-806C-945966E34B7B}"/>
              </a:ext>
            </a:extLst>
          </p:cNvPr>
          <p:cNvCxnSpPr/>
          <p:nvPr/>
        </p:nvCxnSpPr>
        <p:spPr>
          <a:xfrm>
            <a:off x="1579418" y="1911927"/>
            <a:ext cx="92627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A56DAB6-8D5E-4B6C-B320-53EC462B8E7A}"/>
              </a:ext>
            </a:extLst>
          </p:cNvPr>
          <p:cNvCxnSpPr/>
          <p:nvPr/>
        </p:nvCxnSpPr>
        <p:spPr>
          <a:xfrm>
            <a:off x="1520042" y="2018805"/>
            <a:ext cx="38001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a:extLst>
              <a:ext uri="{FF2B5EF4-FFF2-40B4-BE49-F238E27FC236}">
                <a16:creationId xmlns:a16="http://schemas.microsoft.com/office/drawing/2014/main" id="{98DC71B7-53FE-4105-9861-0A1453C7FCB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586390465"/>
      </p:ext>
    </p:extLst>
  </p:cSld>
  <p:clrMapOvr>
    <a:masterClrMapping/>
  </p:clrMapOvr>
  <mc:AlternateContent xmlns:mc="http://schemas.openxmlformats.org/markup-compatibility/2006">
    <mc:Choice xmlns:p14="http://schemas.microsoft.com/office/powerpoint/2010/main" Requires="p14">
      <p:transition spd="slow" p14:dur="2000" advTm="11387"/>
    </mc:Choice>
    <mc:Fallback>
      <p:transition spd="slow" advTm="11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E368D9-7A5B-4596-9061-6263057BB392}"/>
              </a:ext>
            </a:extLst>
          </p:cNvPr>
          <p:cNvPicPr>
            <a:picLocks noChangeAspect="1"/>
          </p:cNvPicPr>
          <p:nvPr/>
        </p:nvPicPr>
        <p:blipFill rotWithShape="1">
          <a:blip r:embed="rId6"/>
          <a:srcRect b="4827"/>
          <a:stretch/>
        </p:blipFill>
        <p:spPr>
          <a:xfrm>
            <a:off x="168163" y="252243"/>
            <a:ext cx="11838609" cy="6337738"/>
          </a:xfrm>
          <a:prstGeom prst="rect">
            <a:avLst/>
          </a:prstGeom>
        </p:spPr>
      </p:pic>
      <p:cxnSp>
        <p:nvCxnSpPr>
          <p:cNvPr id="7" name="Straight Arrow Connector 6">
            <a:extLst>
              <a:ext uri="{FF2B5EF4-FFF2-40B4-BE49-F238E27FC236}">
                <a16:creationId xmlns:a16="http://schemas.microsoft.com/office/drawing/2014/main" id="{3B514708-6BFE-47AF-84FE-B81309126D40}"/>
              </a:ext>
            </a:extLst>
          </p:cNvPr>
          <p:cNvCxnSpPr/>
          <p:nvPr/>
        </p:nvCxnSpPr>
        <p:spPr>
          <a:xfrm>
            <a:off x="10390909" y="4476997"/>
            <a:ext cx="128253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9E45A61-F121-411F-BEB5-950A96E20F07}"/>
              </a:ext>
            </a:extLst>
          </p:cNvPr>
          <p:cNvSpPr/>
          <p:nvPr/>
        </p:nvSpPr>
        <p:spPr>
          <a:xfrm>
            <a:off x="3265714" y="3538847"/>
            <a:ext cx="1092530" cy="3562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372E760-D776-4004-BF6D-D8106EA7AD07}"/>
              </a:ext>
            </a:extLst>
          </p:cNvPr>
          <p:cNvSpPr/>
          <p:nvPr/>
        </p:nvSpPr>
        <p:spPr>
          <a:xfrm>
            <a:off x="5985164" y="3728852"/>
            <a:ext cx="1092530" cy="4393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48DDD-4D95-48BB-9D7E-63EBC7E9733F}"/>
              </a:ext>
            </a:extLst>
          </p:cNvPr>
          <p:cNvSpPr/>
          <p:nvPr/>
        </p:nvSpPr>
        <p:spPr>
          <a:xfrm>
            <a:off x="3265714" y="4346369"/>
            <a:ext cx="1092530" cy="4393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2DCDBF52-E6EB-45BF-9C6C-5CF7F1C2FFF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803896397"/>
      </p:ext>
    </p:extLst>
  </p:cSld>
  <p:clrMapOvr>
    <a:masterClrMapping/>
  </p:clrMapOvr>
  <mc:AlternateContent xmlns:mc="http://schemas.openxmlformats.org/markup-compatibility/2006">
    <mc:Choice xmlns:p14="http://schemas.microsoft.com/office/powerpoint/2010/main" Requires="p14">
      <p:transition spd="slow" p14:dur="2000" advTm="11294"/>
    </mc:Choice>
    <mc:Fallback>
      <p:transition spd="slow" advTm="11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4B2C7F-EE01-48B0-8AD2-200A970006E8}"/>
              </a:ext>
            </a:extLst>
          </p:cNvPr>
          <p:cNvPicPr>
            <a:picLocks noChangeAspect="1"/>
          </p:cNvPicPr>
          <p:nvPr/>
        </p:nvPicPr>
        <p:blipFill rotWithShape="1">
          <a:blip r:embed="rId6"/>
          <a:srcRect b="6666"/>
          <a:stretch/>
        </p:blipFill>
        <p:spPr>
          <a:xfrm>
            <a:off x="199695" y="336329"/>
            <a:ext cx="11791606" cy="6190593"/>
          </a:xfrm>
          <a:prstGeom prst="rect">
            <a:avLst/>
          </a:prstGeom>
        </p:spPr>
      </p:pic>
      <p:cxnSp>
        <p:nvCxnSpPr>
          <p:cNvPr id="7" name="Straight Arrow Connector 6">
            <a:extLst>
              <a:ext uri="{FF2B5EF4-FFF2-40B4-BE49-F238E27FC236}">
                <a16:creationId xmlns:a16="http://schemas.microsoft.com/office/drawing/2014/main" id="{EE6A19A4-ABE3-49DD-AE15-51D4A49F7361}"/>
              </a:ext>
            </a:extLst>
          </p:cNvPr>
          <p:cNvCxnSpPr/>
          <p:nvPr/>
        </p:nvCxnSpPr>
        <p:spPr>
          <a:xfrm flipH="1" flipV="1">
            <a:off x="6709558" y="5961413"/>
            <a:ext cx="463138" cy="6531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92BAB0E-46C3-4614-B032-F788A3DC6D43}"/>
              </a:ext>
            </a:extLst>
          </p:cNvPr>
          <p:cNvCxnSpPr/>
          <p:nvPr/>
        </p:nvCxnSpPr>
        <p:spPr>
          <a:xfrm flipV="1">
            <a:off x="7861465" y="5878286"/>
            <a:ext cx="106878" cy="73627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5244056-D2B4-48D6-AA4E-FCF39F4D29C1}"/>
              </a:ext>
            </a:extLst>
          </p:cNvPr>
          <p:cNvSpPr/>
          <p:nvPr/>
        </p:nvSpPr>
        <p:spPr>
          <a:xfrm>
            <a:off x="5237020" y="5712029"/>
            <a:ext cx="1235034" cy="14250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800" dirty="0">
                <a:solidFill>
                  <a:schemeClr val="bg1"/>
                </a:solidFill>
                <a:latin typeface="Arial Nova" panose="020B0504020202020204" pitchFamily="34" charset="0"/>
              </a:rPr>
              <a:t>Joe Smith, CSI</a:t>
            </a:r>
          </a:p>
        </p:txBody>
      </p:sp>
      <p:cxnSp>
        <p:nvCxnSpPr>
          <p:cNvPr id="12" name="Straight Arrow Connector 11">
            <a:extLst>
              <a:ext uri="{FF2B5EF4-FFF2-40B4-BE49-F238E27FC236}">
                <a16:creationId xmlns:a16="http://schemas.microsoft.com/office/drawing/2014/main" id="{902001F6-EFF0-4FAF-ABDF-A68DD17605D9}"/>
              </a:ext>
            </a:extLst>
          </p:cNvPr>
          <p:cNvCxnSpPr/>
          <p:nvPr/>
        </p:nvCxnSpPr>
        <p:spPr>
          <a:xfrm flipV="1">
            <a:off x="4061361" y="581891"/>
            <a:ext cx="380010" cy="57001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a:extLst>
              <a:ext uri="{FF2B5EF4-FFF2-40B4-BE49-F238E27FC236}">
                <a16:creationId xmlns:a16="http://schemas.microsoft.com/office/drawing/2014/main" id="{DE386A12-89D5-42E7-8345-94F54A0D067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122368992"/>
      </p:ext>
    </p:extLst>
  </p:cSld>
  <p:clrMapOvr>
    <a:masterClrMapping/>
  </p:clrMapOvr>
  <mc:AlternateContent xmlns:mc="http://schemas.openxmlformats.org/markup-compatibility/2006">
    <mc:Choice xmlns:p14="http://schemas.microsoft.com/office/powerpoint/2010/main" Requires="p14">
      <p:transition spd="slow" p14:dur="2000" advTm="13222"/>
    </mc:Choice>
    <mc:Fallback>
      <p:transition spd="slow" advTm="13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B1020B-86F0-4E58-8325-BB5354AFD483}"/>
              </a:ext>
            </a:extLst>
          </p:cNvPr>
          <p:cNvPicPr>
            <a:picLocks noChangeAspect="1"/>
          </p:cNvPicPr>
          <p:nvPr/>
        </p:nvPicPr>
        <p:blipFill rotWithShape="1">
          <a:blip r:embed="rId6"/>
          <a:srcRect l="11379" t="16399" r="12931" b="4061"/>
          <a:stretch/>
        </p:blipFill>
        <p:spPr>
          <a:xfrm>
            <a:off x="488474" y="228600"/>
            <a:ext cx="11215051" cy="6629400"/>
          </a:xfrm>
          <a:prstGeom prst="rect">
            <a:avLst/>
          </a:prstGeom>
        </p:spPr>
      </p:pic>
      <p:cxnSp>
        <p:nvCxnSpPr>
          <p:cNvPr id="5" name="Straight Arrow Connector 4">
            <a:extLst>
              <a:ext uri="{FF2B5EF4-FFF2-40B4-BE49-F238E27FC236}">
                <a16:creationId xmlns:a16="http://schemas.microsoft.com/office/drawing/2014/main" id="{CEFAA755-3CFA-429B-B2FF-B37CE9C12265}"/>
              </a:ext>
            </a:extLst>
          </p:cNvPr>
          <p:cNvCxnSpPr/>
          <p:nvPr/>
        </p:nvCxnSpPr>
        <p:spPr>
          <a:xfrm flipH="1">
            <a:off x="4358244" y="5023262"/>
            <a:ext cx="403761" cy="8431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DBE5211-F478-4FD6-A373-0FA96746BDEB}"/>
              </a:ext>
            </a:extLst>
          </p:cNvPr>
          <p:cNvSpPr/>
          <p:nvPr/>
        </p:nvSpPr>
        <p:spPr>
          <a:xfrm>
            <a:off x="3241970" y="3241964"/>
            <a:ext cx="1104405"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900" b="1" dirty="0">
                <a:solidFill>
                  <a:schemeClr val="bg1"/>
                </a:solidFill>
                <a:latin typeface="Arial Nova" panose="020B0504020202020204" pitchFamily="34" charset="0"/>
              </a:rPr>
              <a:t>Joe</a:t>
            </a:r>
            <a:r>
              <a:rPr lang="en-US" sz="900" dirty="0">
                <a:solidFill>
                  <a:schemeClr val="bg1"/>
                </a:solidFill>
                <a:latin typeface="Arial Nova" panose="020B0504020202020204" pitchFamily="34" charset="0"/>
              </a:rPr>
              <a:t> </a:t>
            </a:r>
            <a:r>
              <a:rPr lang="en-US" sz="900" b="1" dirty="0">
                <a:solidFill>
                  <a:schemeClr val="bg1"/>
                </a:solidFill>
                <a:latin typeface="Arial Nova" panose="020B0504020202020204" pitchFamily="34" charset="0"/>
              </a:rPr>
              <a:t>Smith</a:t>
            </a:r>
          </a:p>
        </p:txBody>
      </p:sp>
      <p:cxnSp>
        <p:nvCxnSpPr>
          <p:cNvPr id="8" name="Straight Connector 7">
            <a:extLst>
              <a:ext uri="{FF2B5EF4-FFF2-40B4-BE49-F238E27FC236}">
                <a16:creationId xmlns:a16="http://schemas.microsoft.com/office/drawing/2014/main" id="{D8FFC13F-E0C0-4FCB-B955-BA75AC52232C}"/>
              </a:ext>
            </a:extLst>
          </p:cNvPr>
          <p:cNvCxnSpPr/>
          <p:nvPr/>
        </p:nvCxnSpPr>
        <p:spPr>
          <a:xfrm>
            <a:off x="1543792" y="2030681"/>
            <a:ext cx="81939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3AB10DA-644F-437F-B599-D1A5E7E1AD39}"/>
              </a:ext>
            </a:extLst>
          </p:cNvPr>
          <p:cNvCxnSpPr/>
          <p:nvPr/>
        </p:nvCxnSpPr>
        <p:spPr>
          <a:xfrm>
            <a:off x="1531917" y="2113809"/>
            <a:ext cx="24938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22C298B3-488E-413E-9D4B-23E75ABBC1C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424065306"/>
      </p:ext>
    </p:extLst>
  </p:cSld>
  <p:clrMapOvr>
    <a:masterClrMapping/>
  </p:clrMapOvr>
  <mc:AlternateContent xmlns:mc="http://schemas.openxmlformats.org/markup-compatibility/2006">
    <mc:Choice xmlns:p14="http://schemas.microsoft.com/office/powerpoint/2010/main" Requires="p14">
      <p:transition spd="slow" p14:dur="2000" advTm="7974"/>
    </mc:Choice>
    <mc:Fallback>
      <p:transition spd="slow" advTm="7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8E3917-510D-4BB0-BF5A-E03825258698}"/>
              </a:ext>
            </a:extLst>
          </p:cNvPr>
          <p:cNvPicPr>
            <a:picLocks noChangeAspect="1"/>
          </p:cNvPicPr>
          <p:nvPr/>
        </p:nvPicPr>
        <p:blipFill rotWithShape="1">
          <a:blip r:embed="rId6"/>
          <a:srcRect l="11465" t="15938" r="13104" b="4368"/>
          <a:stretch/>
        </p:blipFill>
        <p:spPr>
          <a:xfrm>
            <a:off x="518379" y="114300"/>
            <a:ext cx="11155241" cy="6629400"/>
          </a:xfrm>
          <a:prstGeom prst="rect">
            <a:avLst/>
          </a:prstGeom>
        </p:spPr>
      </p:pic>
      <p:cxnSp>
        <p:nvCxnSpPr>
          <p:cNvPr id="5" name="Straight Arrow Connector 4">
            <a:extLst>
              <a:ext uri="{FF2B5EF4-FFF2-40B4-BE49-F238E27FC236}">
                <a16:creationId xmlns:a16="http://schemas.microsoft.com/office/drawing/2014/main" id="{63C9CFE3-91A5-4F19-8EB3-BFB6D22B6BB3}"/>
              </a:ext>
            </a:extLst>
          </p:cNvPr>
          <p:cNvCxnSpPr/>
          <p:nvPr/>
        </p:nvCxnSpPr>
        <p:spPr>
          <a:xfrm flipH="1">
            <a:off x="5498275" y="1401288"/>
            <a:ext cx="114003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BC3835E-C07A-43B2-B962-FAC01F929B26}"/>
              </a:ext>
            </a:extLst>
          </p:cNvPr>
          <p:cNvSpPr/>
          <p:nvPr/>
        </p:nvSpPr>
        <p:spPr>
          <a:xfrm>
            <a:off x="3253845" y="3040089"/>
            <a:ext cx="1104405"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900" b="1" dirty="0">
                <a:solidFill>
                  <a:schemeClr val="bg1"/>
                </a:solidFill>
                <a:latin typeface="Arial Nova" panose="020B0504020202020204" pitchFamily="34" charset="0"/>
              </a:rPr>
              <a:t>Joe</a:t>
            </a:r>
            <a:r>
              <a:rPr lang="en-US" sz="900" dirty="0">
                <a:solidFill>
                  <a:schemeClr val="bg1"/>
                </a:solidFill>
                <a:latin typeface="Arial Nova" panose="020B0504020202020204" pitchFamily="34" charset="0"/>
              </a:rPr>
              <a:t> </a:t>
            </a:r>
            <a:r>
              <a:rPr lang="en-US" sz="900" b="1" dirty="0">
                <a:solidFill>
                  <a:schemeClr val="bg1"/>
                </a:solidFill>
                <a:latin typeface="Arial Nova" panose="020B0504020202020204" pitchFamily="34" charset="0"/>
              </a:rPr>
              <a:t>Smith</a:t>
            </a:r>
          </a:p>
        </p:txBody>
      </p:sp>
      <p:cxnSp>
        <p:nvCxnSpPr>
          <p:cNvPr id="8" name="Straight Connector 7">
            <a:extLst>
              <a:ext uri="{FF2B5EF4-FFF2-40B4-BE49-F238E27FC236}">
                <a16:creationId xmlns:a16="http://schemas.microsoft.com/office/drawing/2014/main" id="{F5678E8C-8B85-46DA-8FE6-21DD83FDA10D}"/>
              </a:ext>
            </a:extLst>
          </p:cNvPr>
          <p:cNvCxnSpPr/>
          <p:nvPr/>
        </p:nvCxnSpPr>
        <p:spPr>
          <a:xfrm>
            <a:off x="1508166" y="1816925"/>
            <a:ext cx="8906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DE26497-B111-4ADF-A7F9-973880648F9F}"/>
              </a:ext>
            </a:extLst>
          </p:cNvPr>
          <p:cNvCxnSpPr/>
          <p:nvPr/>
        </p:nvCxnSpPr>
        <p:spPr>
          <a:xfrm>
            <a:off x="1520042" y="1911928"/>
            <a:ext cx="28500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87355816-08E7-41DC-A3DF-27C23A2A5E0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219005890"/>
      </p:ext>
    </p:extLst>
  </p:cSld>
  <p:clrMapOvr>
    <a:masterClrMapping/>
  </p:clrMapOvr>
  <mc:AlternateContent xmlns:mc="http://schemas.openxmlformats.org/markup-compatibility/2006">
    <mc:Choice xmlns:p14="http://schemas.microsoft.com/office/powerpoint/2010/main" Requires="p14">
      <p:transition spd="slow" p14:dur="2000" advTm="8462"/>
    </mc:Choice>
    <mc:Fallback>
      <p:transition spd="slow" advTm="8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E8DD0D-3E91-427A-AAF3-CF626352E510}"/>
              </a:ext>
            </a:extLst>
          </p:cNvPr>
          <p:cNvPicPr>
            <a:picLocks noChangeAspect="1"/>
          </p:cNvPicPr>
          <p:nvPr/>
        </p:nvPicPr>
        <p:blipFill rotWithShape="1">
          <a:blip r:embed="rId6"/>
          <a:srcRect l="11293" t="16244" r="12673" b="3756"/>
          <a:stretch/>
        </p:blipFill>
        <p:spPr>
          <a:xfrm>
            <a:off x="495301" y="114300"/>
            <a:ext cx="11201398" cy="6629400"/>
          </a:xfrm>
          <a:prstGeom prst="rect">
            <a:avLst/>
          </a:prstGeom>
        </p:spPr>
      </p:pic>
      <p:cxnSp>
        <p:nvCxnSpPr>
          <p:cNvPr id="5" name="Straight Arrow Connector 4">
            <a:extLst>
              <a:ext uri="{FF2B5EF4-FFF2-40B4-BE49-F238E27FC236}">
                <a16:creationId xmlns:a16="http://schemas.microsoft.com/office/drawing/2014/main" id="{54BFCCF4-5225-4F88-B1F1-B6A8C42321B9}"/>
              </a:ext>
            </a:extLst>
          </p:cNvPr>
          <p:cNvCxnSpPr/>
          <p:nvPr/>
        </p:nvCxnSpPr>
        <p:spPr>
          <a:xfrm flipH="1">
            <a:off x="8930244" y="3776353"/>
            <a:ext cx="106877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89BC360-DA44-4D40-A5FD-98213B102404}"/>
              </a:ext>
            </a:extLst>
          </p:cNvPr>
          <p:cNvCxnSpPr/>
          <p:nvPr/>
        </p:nvCxnSpPr>
        <p:spPr>
          <a:xfrm flipH="1" flipV="1">
            <a:off x="7018317" y="4275117"/>
            <a:ext cx="605641" cy="64126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5A7412A4-1A78-4C87-B4E5-0F509AFC8FB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875371154"/>
      </p:ext>
    </p:extLst>
  </p:cSld>
  <p:clrMapOvr>
    <a:masterClrMapping/>
  </p:clrMapOvr>
  <mc:AlternateContent xmlns:mc="http://schemas.openxmlformats.org/markup-compatibility/2006">
    <mc:Choice xmlns:p14="http://schemas.microsoft.com/office/powerpoint/2010/main" Requires="p14">
      <p:transition spd="slow" p14:dur="2000" advTm="11062"/>
    </mc:Choice>
    <mc:Fallback>
      <p:transition spd="slow" advTm="11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74E0D9-AC54-4981-B66B-5F955D180E4A}"/>
              </a:ext>
            </a:extLst>
          </p:cNvPr>
          <p:cNvPicPr>
            <a:picLocks noChangeAspect="1"/>
          </p:cNvPicPr>
          <p:nvPr/>
        </p:nvPicPr>
        <p:blipFill rotWithShape="1">
          <a:blip r:embed="rId5"/>
          <a:srcRect b="4675"/>
          <a:stretch/>
        </p:blipFill>
        <p:spPr>
          <a:xfrm>
            <a:off x="220713" y="283777"/>
            <a:ext cx="11780373" cy="6316717"/>
          </a:xfrm>
          <a:prstGeom prst="rect">
            <a:avLst/>
          </a:prstGeom>
        </p:spPr>
      </p:pic>
      <p:sp>
        <p:nvSpPr>
          <p:cNvPr id="4" name="Rectangle 3">
            <a:extLst>
              <a:ext uri="{FF2B5EF4-FFF2-40B4-BE49-F238E27FC236}">
                <a16:creationId xmlns:a16="http://schemas.microsoft.com/office/drawing/2014/main" id="{963C77C6-E8C1-48C5-BE17-B9503E9EE94A}"/>
              </a:ext>
            </a:extLst>
          </p:cNvPr>
          <p:cNvSpPr/>
          <p:nvPr/>
        </p:nvSpPr>
        <p:spPr>
          <a:xfrm>
            <a:off x="3289465" y="3550722"/>
            <a:ext cx="1258784" cy="4156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7CE326C-7991-4A41-BBB2-8608C9458D4B}"/>
              </a:ext>
            </a:extLst>
          </p:cNvPr>
          <p:cNvSpPr/>
          <p:nvPr/>
        </p:nvSpPr>
        <p:spPr>
          <a:xfrm>
            <a:off x="6008914" y="3716977"/>
            <a:ext cx="1092530" cy="415636"/>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294DE38-D50A-4E64-B68B-34DA97276A53}"/>
              </a:ext>
            </a:extLst>
          </p:cNvPr>
          <p:cNvSpPr/>
          <p:nvPr/>
        </p:nvSpPr>
        <p:spPr>
          <a:xfrm>
            <a:off x="3289465" y="4346369"/>
            <a:ext cx="1140031" cy="5106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81125088-699A-409C-9B56-C98BB2C359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28946085"/>
      </p:ext>
    </p:extLst>
  </p:cSld>
  <p:clrMapOvr>
    <a:masterClrMapping/>
  </p:clrMapOvr>
  <mc:AlternateContent xmlns:mc="http://schemas.openxmlformats.org/markup-compatibility/2006">
    <mc:Choice xmlns:p14="http://schemas.microsoft.com/office/powerpoint/2010/main" Requires="p14">
      <p:transition spd="slow" p14:dur="2000" advTm="3910"/>
    </mc:Choice>
    <mc:Fallback>
      <p:transition spd="slow" advTm="3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8C1AC5-D29C-4DF9-BABC-8FE9BED0060C}"/>
              </a:ext>
            </a:extLst>
          </p:cNvPr>
          <p:cNvPicPr>
            <a:picLocks noChangeAspect="1"/>
          </p:cNvPicPr>
          <p:nvPr/>
        </p:nvPicPr>
        <p:blipFill rotWithShape="1">
          <a:blip r:embed="rId6"/>
          <a:srcRect l="18534" t="16245" r="19656" b="4062"/>
          <a:stretch/>
        </p:blipFill>
        <p:spPr>
          <a:xfrm>
            <a:off x="1371600" y="137160"/>
            <a:ext cx="9140921" cy="6629400"/>
          </a:xfrm>
          <a:prstGeom prst="rect">
            <a:avLst/>
          </a:prstGeom>
        </p:spPr>
      </p:pic>
      <p:cxnSp>
        <p:nvCxnSpPr>
          <p:cNvPr id="7" name="Straight Arrow Connector 6">
            <a:extLst>
              <a:ext uri="{FF2B5EF4-FFF2-40B4-BE49-F238E27FC236}">
                <a16:creationId xmlns:a16="http://schemas.microsoft.com/office/drawing/2014/main" id="{0FF95BE5-4741-4497-9690-CD27723CA0EC}"/>
              </a:ext>
            </a:extLst>
          </p:cNvPr>
          <p:cNvCxnSpPr/>
          <p:nvPr/>
        </p:nvCxnSpPr>
        <p:spPr>
          <a:xfrm>
            <a:off x="415636" y="3369625"/>
            <a:ext cx="866898"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C64D08E-66C5-4005-8B20-58532A25CAB1}"/>
              </a:ext>
            </a:extLst>
          </p:cNvPr>
          <p:cNvSpPr/>
          <p:nvPr/>
        </p:nvSpPr>
        <p:spPr>
          <a:xfrm>
            <a:off x="7113319" y="4465122"/>
            <a:ext cx="1128156" cy="1745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2EAA9A-2460-4B85-997B-4E087C11F748}"/>
              </a:ext>
            </a:extLst>
          </p:cNvPr>
          <p:cNvSpPr/>
          <p:nvPr/>
        </p:nvSpPr>
        <p:spPr>
          <a:xfrm>
            <a:off x="1413160" y="1258792"/>
            <a:ext cx="1626919"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900" dirty="0">
                <a:solidFill>
                  <a:schemeClr val="bg1"/>
                </a:solidFill>
                <a:latin typeface="Arial Nova" panose="020B0504020202020204" pitchFamily="34" charset="0"/>
              </a:rPr>
              <a:t>Consumer Safety Inspector</a:t>
            </a:r>
          </a:p>
        </p:txBody>
      </p:sp>
      <p:pic>
        <p:nvPicPr>
          <p:cNvPr id="12" name="Audio 11">
            <a:hlinkClick r:id="" action="ppaction://media"/>
            <a:extLst>
              <a:ext uri="{FF2B5EF4-FFF2-40B4-BE49-F238E27FC236}">
                <a16:creationId xmlns:a16="http://schemas.microsoft.com/office/drawing/2014/main" id="{4196CF08-2292-4F72-8126-404226E9BA2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444531942"/>
      </p:ext>
    </p:extLst>
  </p:cSld>
  <p:clrMapOvr>
    <a:masterClrMapping/>
  </p:clrMapOvr>
  <mc:AlternateContent xmlns:mc="http://schemas.openxmlformats.org/markup-compatibility/2006">
    <mc:Choice xmlns:p14="http://schemas.microsoft.com/office/powerpoint/2010/main" Requires="p14">
      <p:transition spd="slow" p14:dur="2000" advTm="3819"/>
    </mc:Choice>
    <mc:Fallback>
      <p:transition spd="slow" advTm="3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A7DEF4-ECE1-4DDA-B24D-E4DD67D1598F}"/>
              </a:ext>
            </a:extLst>
          </p:cNvPr>
          <p:cNvPicPr>
            <a:picLocks noChangeAspect="1"/>
          </p:cNvPicPr>
          <p:nvPr/>
        </p:nvPicPr>
        <p:blipFill rotWithShape="1">
          <a:blip r:embed="rId6"/>
          <a:srcRect b="5900"/>
          <a:stretch/>
        </p:blipFill>
        <p:spPr>
          <a:xfrm>
            <a:off x="178673" y="325819"/>
            <a:ext cx="11834580" cy="6264166"/>
          </a:xfrm>
          <a:prstGeom prst="rect">
            <a:avLst/>
          </a:prstGeom>
        </p:spPr>
      </p:pic>
      <p:sp>
        <p:nvSpPr>
          <p:cNvPr id="4" name="Rectangle 3">
            <a:extLst>
              <a:ext uri="{FF2B5EF4-FFF2-40B4-BE49-F238E27FC236}">
                <a16:creationId xmlns:a16="http://schemas.microsoft.com/office/drawing/2014/main" id="{910C07A5-F331-42C5-84FE-B316192ED3D5}"/>
              </a:ext>
            </a:extLst>
          </p:cNvPr>
          <p:cNvSpPr/>
          <p:nvPr/>
        </p:nvSpPr>
        <p:spPr>
          <a:xfrm>
            <a:off x="5070764" y="5023262"/>
            <a:ext cx="2636322" cy="102127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F93ECB22-80F2-499E-9D49-021C745D3788}"/>
              </a:ext>
            </a:extLst>
          </p:cNvPr>
          <p:cNvCxnSpPr/>
          <p:nvPr/>
        </p:nvCxnSpPr>
        <p:spPr>
          <a:xfrm flipV="1">
            <a:off x="3728852" y="593766"/>
            <a:ext cx="688769" cy="55814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3CEAFBF-5289-4C57-BA99-5EDDCEEF0D37}"/>
              </a:ext>
            </a:extLst>
          </p:cNvPr>
          <p:cNvSpPr/>
          <p:nvPr/>
        </p:nvSpPr>
        <p:spPr>
          <a:xfrm>
            <a:off x="5225139" y="5471554"/>
            <a:ext cx="1163782" cy="2167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b="1" dirty="0">
                <a:solidFill>
                  <a:schemeClr val="bg1"/>
                </a:solidFill>
                <a:latin typeface="Arial Nova" panose="020B0504020202020204" pitchFamily="34" charset="0"/>
              </a:rPr>
              <a:t>JOE SMITH</a:t>
            </a:r>
          </a:p>
        </p:txBody>
      </p:sp>
      <p:sp>
        <p:nvSpPr>
          <p:cNvPr id="9" name="Rectangle 8">
            <a:extLst>
              <a:ext uri="{FF2B5EF4-FFF2-40B4-BE49-F238E27FC236}">
                <a16:creationId xmlns:a16="http://schemas.microsoft.com/office/drawing/2014/main" id="{A839D5FB-B22A-4726-AB7F-B26381E6D678}"/>
              </a:ext>
            </a:extLst>
          </p:cNvPr>
          <p:cNvSpPr/>
          <p:nvPr/>
        </p:nvSpPr>
        <p:spPr>
          <a:xfrm>
            <a:off x="5213270" y="5723904"/>
            <a:ext cx="1235034" cy="14250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800" dirty="0">
                <a:solidFill>
                  <a:schemeClr val="bg1"/>
                </a:solidFill>
                <a:latin typeface="Arial Nova" panose="020B0504020202020204" pitchFamily="34" charset="0"/>
              </a:rPr>
              <a:t>Joe Smith, CSI</a:t>
            </a:r>
          </a:p>
        </p:txBody>
      </p:sp>
      <p:pic>
        <p:nvPicPr>
          <p:cNvPr id="10" name="Audio 9">
            <a:hlinkClick r:id="" action="ppaction://media"/>
            <a:extLst>
              <a:ext uri="{FF2B5EF4-FFF2-40B4-BE49-F238E27FC236}">
                <a16:creationId xmlns:a16="http://schemas.microsoft.com/office/drawing/2014/main" id="{7029EBA9-2281-4A11-B679-117429BBA56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570569170"/>
      </p:ext>
    </p:extLst>
  </p:cSld>
  <p:clrMapOvr>
    <a:masterClrMapping/>
  </p:clrMapOvr>
  <mc:AlternateContent xmlns:mc="http://schemas.openxmlformats.org/markup-compatibility/2006">
    <mc:Choice xmlns:p14="http://schemas.microsoft.com/office/powerpoint/2010/main" Requires="p14">
      <p:transition spd="slow" p14:dur="2000" advTm="33314"/>
    </mc:Choice>
    <mc:Fallback>
      <p:transition spd="slow" advTm="33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F7E993-0610-46A2-9B94-606316CB571C}"/>
              </a:ext>
            </a:extLst>
          </p:cNvPr>
          <p:cNvPicPr>
            <a:picLocks noChangeAspect="1"/>
          </p:cNvPicPr>
          <p:nvPr/>
        </p:nvPicPr>
        <p:blipFill rotWithShape="1">
          <a:blip r:embed="rId6"/>
          <a:srcRect l="11638" t="16245" r="12931" b="4062"/>
          <a:stretch/>
        </p:blipFill>
        <p:spPr>
          <a:xfrm>
            <a:off x="518381" y="114300"/>
            <a:ext cx="11155238" cy="6629400"/>
          </a:xfrm>
          <a:prstGeom prst="rect">
            <a:avLst/>
          </a:prstGeom>
        </p:spPr>
      </p:pic>
      <p:cxnSp>
        <p:nvCxnSpPr>
          <p:cNvPr id="5" name="Straight Arrow Connector 4">
            <a:extLst>
              <a:ext uri="{FF2B5EF4-FFF2-40B4-BE49-F238E27FC236}">
                <a16:creationId xmlns:a16="http://schemas.microsoft.com/office/drawing/2014/main" id="{9DD36991-AE54-467F-A6F7-DACE30B2B7C7}"/>
              </a:ext>
            </a:extLst>
          </p:cNvPr>
          <p:cNvCxnSpPr/>
          <p:nvPr/>
        </p:nvCxnSpPr>
        <p:spPr>
          <a:xfrm flipH="1">
            <a:off x="2885704" y="4536375"/>
            <a:ext cx="95002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664B512F-6668-4185-AE9B-895B3BE9473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118457991"/>
      </p:ext>
    </p:extLst>
  </p:cSld>
  <p:clrMapOvr>
    <a:masterClrMapping/>
  </p:clrMapOvr>
  <mc:AlternateContent xmlns:mc="http://schemas.openxmlformats.org/markup-compatibility/2006">
    <mc:Choice xmlns:p14="http://schemas.microsoft.com/office/powerpoint/2010/main" Requires="p14">
      <p:transition spd="slow" p14:dur="2000" advTm="5814"/>
    </mc:Choice>
    <mc:Fallback>
      <p:transition spd="slow" advTm="5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F4226A-3D54-45B4-9105-7CF33D01EDC1}"/>
              </a:ext>
            </a:extLst>
          </p:cNvPr>
          <p:cNvPicPr>
            <a:picLocks noChangeAspect="1"/>
          </p:cNvPicPr>
          <p:nvPr/>
        </p:nvPicPr>
        <p:blipFill rotWithShape="1">
          <a:blip r:embed="rId6"/>
          <a:srcRect l="11465" t="16092" r="12673" b="4368"/>
          <a:stretch/>
        </p:blipFill>
        <p:spPr>
          <a:xfrm>
            <a:off x="475699" y="114300"/>
            <a:ext cx="11240601" cy="6629400"/>
          </a:xfrm>
          <a:prstGeom prst="rect">
            <a:avLst/>
          </a:prstGeom>
        </p:spPr>
      </p:pic>
      <p:cxnSp>
        <p:nvCxnSpPr>
          <p:cNvPr id="5" name="Straight Arrow Connector 4">
            <a:extLst>
              <a:ext uri="{FF2B5EF4-FFF2-40B4-BE49-F238E27FC236}">
                <a16:creationId xmlns:a16="http://schemas.microsoft.com/office/drawing/2014/main" id="{923EDBF5-E8B3-46E4-AA43-8372C5DC9DD8}"/>
              </a:ext>
            </a:extLst>
          </p:cNvPr>
          <p:cNvCxnSpPr/>
          <p:nvPr/>
        </p:nvCxnSpPr>
        <p:spPr>
          <a:xfrm flipH="1">
            <a:off x="3479470" y="4120738"/>
            <a:ext cx="237507" cy="6293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3E08168A-10E0-4A19-8955-BC5A3206978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798773360"/>
      </p:ext>
    </p:extLst>
  </p:cSld>
  <p:clrMapOvr>
    <a:masterClrMapping/>
  </p:clrMapOvr>
  <mc:AlternateContent xmlns:mc="http://schemas.openxmlformats.org/markup-compatibility/2006">
    <mc:Choice xmlns:p14="http://schemas.microsoft.com/office/powerpoint/2010/main" Requires="p14">
      <p:transition spd="slow" p14:dur="2000" advTm="3980"/>
    </mc:Choice>
    <mc:Fallback>
      <p:transition spd="slow" advTm="3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99BD9C-D9CE-4F0F-9144-C17D07C8CFC6}"/>
              </a:ext>
            </a:extLst>
          </p:cNvPr>
          <p:cNvPicPr>
            <a:picLocks noChangeAspect="1"/>
          </p:cNvPicPr>
          <p:nvPr/>
        </p:nvPicPr>
        <p:blipFill rotWithShape="1">
          <a:blip r:embed="rId6"/>
          <a:srcRect l="11551" t="16398" r="12759" b="4521"/>
          <a:stretch/>
        </p:blipFill>
        <p:spPr>
          <a:xfrm>
            <a:off x="455871" y="114300"/>
            <a:ext cx="11280258" cy="6629400"/>
          </a:xfrm>
          <a:prstGeom prst="rect">
            <a:avLst/>
          </a:prstGeom>
        </p:spPr>
      </p:pic>
      <p:cxnSp>
        <p:nvCxnSpPr>
          <p:cNvPr id="5" name="Straight Arrow Connector 4">
            <a:extLst>
              <a:ext uri="{FF2B5EF4-FFF2-40B4-BE49-F238E27FC236}">
                <a16:creationId xmlns:a16="http://schemas.microsoft.com/office/drawing/2014/main" id="{7A7D85EA-A9E4-4DE4-8472-256DFAF40A60}"/>
              </a:ext>
            </a:extLst>
          </p:cNvPr>
          <p:cNvCxnSpPr/>
          <p:nvPr/>
        </p:nvCxnSpPr>
        <p:spPr>
          <a:xfrm flipH="1">
            <a:off x="4952010" y="1377538"/>
            <a:ext cx="79564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35BFA72-2350-4277-946F-1646A87E880B}"/>
              </a:ext>
            </a:extLst>
          </p:cNvPr>
          <p:cNvCxnSpPr/>
          <p:nvPr/>
        </p:nvCxnSpPr>
        <p:spPr>
          <a:xfrm flipH="1">
            <a:off x="7730836" y="1911927"/>
            <a:ext cx="74814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83D10CF-3226-4575-B44A-4A90668991F2}"/>
              </a:ext>
            </a:extLst>
          </p:cNvPr>
          <p:cNvSpPr/>
          <p:nvPr/>
        </p:nvSpPr>
        <p:spPr>
          <a:xfrm>
            <a:off x="3194470" y="3503223"/>
            <a:ext cx="1104405"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900" b="1" dirty="0">
                <a:solidFill>
                  <a:schemeClr val="bg1"/>
                </a:solidFill>
                <a:latin typeface="Arial Nova" panose="020B0504020202020204" pitchFamily="34" charset="0"/>
              </a:rPr>
              <a:t>Joe</a:t>
            </a:r>
            <a:r>
              <a:rPr lang="en-US" sz="900" dirty="0">
                <a:solidFill>
                  <a:schemeClr val="bg1"/>
                </a:solidFill>
                <a:latin typeface="Arial Nova" panose="020B0504020202020204" pitchFamily="34" charset="0"/>
              </a:rPr>
              <a:t> </a:t>
            </a:r>
            <a:r>
              <a:rPr lang="en-US" sz="900" b="1" dirty="0">
                <a:solidFill>
                  <a:schemeClr val="bg1"/>
                </a:solidFill>
                <a:latin typeface="Arial Nova" panose="020B0504020202020204" pitchFamily="34" charset="0"/>
              </a:rPr>
              <a:t>Smith</a:t>
            </a:r>
          </a:p>
        </p:txBody>
      </p:sp>
      <p:cxnSp>
        <p:nvCxnSpPr>
          <p:cNvPr id="10" name="Straight Connector 9">
            <a:extLst>
              <a:ext uri="{FF2B5EF4-FFF2-40B4-BE49-F238E27FC236}">
                <a16:creationId xmlns:a16="http://schemas.microsoft.com/office/drawing/2014/main" id="{B8697DED-B338-482A-833D-C9D2D97D0A19}"/>
              </a:ext>
            </a:extLst>
          </p:cNvPr>
          <p:cNvCxnSpPr/>
          <p:nvPr/>
        </p:nvCxnSpPr>
        <p:spPr>
          <a:xfrm>
            <a:off x="1472540" y="2280062"/>
            <a:ext cx="90252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D7A3EB-4117-40BC-826B-69CE9B88C01E}"/>
              </a:ext>
            </a:extLst>
          </p:cNvPr>
          <p:cNvCxnSpPr/>
          <p:nvPr/>
        </p:nvCxnSpPr>
        <p:spPr>
          <a:xfrm>
            <a:off x="1484416" y="2375065"/>
            <a:ext cx="24938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a:extLst>
              <a:ext uri="{FF2B5EF4-FFF2-40B4-BE49-F238E27FC236}">
                <a16:creationId xmlns:a16="http://schemas.microsoft.com/office/drawing/2014/main" id="{80DD70AC-7BFD-4D4D-A9BA-BD741EF2D86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752193221"/>
      </p:ext>
    </p:extLst>
  </p:cSld>
  <p:clrMapOvr>
    <a:masterClrMapping/>
  </p:clrMapOvr>
  <mc:AlternateContent xmlns:mc="http://schemas.openxmlformats.org/markup-compatibility/2006">
    <mc:Choice xmlns:p14="http://schemas.microsoft.com/office/powerpoint/2010/main" Requires="p14">
      <p:transition spd="slow" p14:dur="2000" advTm="9181"/>
    </mc:Choice>
    <mc:Fallback>
      <p:transition spd="slow" advTm="9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A8D02B-9FD5-4A2E-8AF5-7A7DB18E16B4}"/>
              </a:ext>
            </a:extLst>
          </p:cNvPr>
          <p:cNvPicPr>
            <a:picLocks noChangeAspect="1"/>
          </p:cNvPicPr>
          <p:nvPr/>
        </p:nvPicPr>
        <p:blipFill rotWithShape="1">
          <a:blip r:embed="rId6"/>
          <a:srcRect l="11464" t="16092" r="12760" b="3908"/>
          <a:stretch/>
        </p:blipFill>
        <p:spPr>
          <a:xfrm>
            <a:off x="514350" y="114300"/>
            <a:ext cx="11163300" cy="6629400"/>
          </a:xfrm>
          <a:prstGeom prst="rect">
            <a:avLst/>
          </a:prstGeom>
        </p:spPr>
      </p:pic>
      <p:cxnSp>
        <p:nvCxnSpPr>
          <p:cNvPr id="5" name="Straight Arrow Connector 4">
            <a:extLst>
              <a:ext uri="{FF2B5EF4-FFF2-40B4-BE49-F238E27FC236}">
                <a16:creationId xmlns:a16="http://schemas.microsoft.com/office/drawing/2014/main" id="{EEAC7D12-AE4F-4E55-BA4E-CD9C9BDCB5C7}"/>
              </a:ext>
            </a:extLst>
          </p:cNvPr>
          <p:cNvCxnSpPr/>
          <p:nvPr/>
        </p:nvCxnSpPr>
        <p:spPr>
          <a:xfrm flipH="1">
            <a:off x="6745184" y="4845132"/>
            <a:ext cx="9144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A46C9772-510D-48AC-9547-7D6B3AD95DC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2607413"/>
      </p:ext>
    </p:extLst>
  </p:cSld>
  <p:clrMapOvr>
    <a:masterClrMapping/>
  </p:clrMapOvr>
  <mc:AlternateContent xmlns:mc="http://schemas.openxmlformats.org/markup-compatibility/2006">
    <mc:Choice xmlns:p14="http://schemas.microsoft.com/office/powerpoint/2010/main" Requires="p14">
      <p:transition spd="slow" p14:dur="2000" advTm="5118"/>
    </mc:Choice>
    <mc:Fallback>
      <p:transition spd="slow" advTm="5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B90D49-A3F5-45FB-99F7-F012276487D8}"/>
              </a:ext>
            </a:extLst>
          </p:cNvPr>
          <p:cNvPicPr>
            <a:picLocks noChangeAspect="1"/>
          </p:cNvPicPr>
          <p:nvPr/>
        </p:nvPicPr>
        <p:blipFill rotWithShape="1">
          <a:blip r:embed="rId5"/>
          <a:srcRect l="18448" t="16245" r="19655" b="4367"/>
          <a:stretch/>
        </p:blipFill>
        <p:spPr>
          <a:xfrm>
            <a:off x="1501493" y="114300"/>
            <a:ext cx="9189013" cy="6629400"/>
          </a:xfrm>
          <a:prstGeom prst="rect">
            <a:avLst/>
          </a:prstGeom>
        </p:spPr>
      </p:pic>
      <p:cxnSp>
        <p:nvCxnSpPr>
          <p:cNvPr id="5" name="Straight Arrow Connector 4">
            <a:extLst>
              <a:ext uri="{FF2B5EF4-FFF2-40B4-BE49-F238E27FC236}">
                <a16:creationId xmlns:a16="http://schemas.microsoft.com/office/drawing/2014/main" id="{C338BFA6-BE17-4690-A081-606B3EF33C81}"/>
              </a:ext>
            </a:extLst>
          </p:cNvPr>
          <p:cNvCxnSpPr/>
          <p:nvPr/>
        </p:nvCxnSpPr>
        <p:spPr>
          <a:xfrm flipH="1">
            <a:off x="10236530" y="4096986"/>
            <a:ext cx="111628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AAED8F-3A4F-4B8C-87CD-9102C5EAD182}"/>
              </a:ext>
            </a:extLst>
          </p:cNvPr>
          <p:cNvSpPr/>
          <p:nvPr/>
        </p:nvSpPr>
        <p:spPr>
          <a:xfrm>
            <a:off x="1543785" y="1246917"/>
            <a:ext cx="1626919"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900" dirty="0">
                <a:solidFill>
                  <a:schemeClr val="bg1"/>
                </a:solidFill>
                <a:latin typeface="Arial Nova" panose="020B0504020202020204" pitchFamily="34" charset="0"/>
              </a:rPr>
              <a:t>Consumer</a:t>
            </a:r>
            <a:r>
              <a:rPr lang="en-US" sz="900" dirty="0">
                <a:solidFill>
                  <a:schemeClr val="tx1"/>
                </a:solidFill>
                <a:latin typeface="Arial Nova" panose="020B0504020202020204" pitchFamily="34" charset="0"/>
              </a:rPr>
              <a:t> </a:t>
            </a:r>
            <a:r>
              <a:rPr lang="en-US" sz="900" dirty="0">
                <a:solidFill>
                  <a:schemeClr val="bg1"/>
                </a:solidFill>
                <a:latin typeface="Arial Nova" panose="020B0504020202020204" pitchFamily="34" charset="0"/>
              </a:rPr>
              <a:t>Safety Inspector</a:t>
            </a:r>
          </a:p>
        </p:txBody>
      </p:sp>
      <p:sp>
        <p:nvSpPr>
          <p:cNvPr id="7" name="Rectangle 6">
            <a:extLst>
              <a:ext uri="{FF2B5EF4-FFF2-40B4-BE49-F238E27FC236}">
                <a16:creationId xmlns:a16="http://schemas.microsoft.com/office/drawing/2014/main" id="{63F41575-1991-41AA-A0A0-50992330EC61}"/>
              </a:ext>
            </a:extLst>
          </p:cNvPr>
          <p:cNvSpPr/>
          <p:nvPr/>
        </p:nvSpPr>
        <p:spPr>
          <a:xfrm>
            <a:off x="4857008" y="3681351"/>
            <a:ext cx="510639" cy="3062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7C636F-E1EF-4C4B-BF41-19F584102F38}"/>
              </a:ext>
            </a:extLst>
          </p:cNvPr>
          <p:cNvSpPr/>
          <p:nvPr/>
        </p:nvSpPr>
        <p:spPr>
          <a:xfrm>
            <a:off x="8524495" y="4023760"/>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9" name="Rectangle 8">
            <a:extLst>
              <a:ext uri="{FF2B5EF4-FFF2-40B4-BE49-F238E27FC236}">
                <a16:creationId xmlns:a16="http://schemas.microsoft.com/office/drawing/2014/main" id="{AC21FF5E-4A73-4E72-A7F6-8041BC41F9A4}"/>
              </a:ext>
            </a:extLst>
          </p:cNvPr>
          <p:cNvSpPr/>
          <p:nvPr/>
        </p:nvSpPr>
        <p:spPr>
          <a:xfrm>
            <a:off x="8536370" y="4380019"/>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10" name="Rectangle 9">
            <a:extLst>
              <a:ext uri="{FF2B5EF4-FFF2-40B4-BE49-F238E27FC236}">
                <a16:creationId xmlns:a16="http://schemas.microsoft.com/office/drawing/2014/main" id="{18577E8E-8181-48C9-89EA-DB4E5D5D4C04}"/>
              </a:ext>
            </a:extLst>
          </p:cNvPr>
          <p:cNvSpPr/>
          <p:nvPr/>
        </p:nvSpPr>
        <p:spPr>
          <a:xfrm>
            <a:off x="8548245" y="4700652"/>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11" name="Rectangle 10">
            <a:extLst>
              <a:ext uri="{FF2B5EF4-FFF2-40B4-BE49-F238E27FC236}">
                <a16:creationId xmlns:a16="http://schemas.microsoft.com/office/drawing/2014/main" id="{8FDDAF9C-D3C0-413E-B9DC-B4980E7588AA}"/>
              </a:ext>
            </a:extLst>
          </p:cNvPr>
          <p:cNvSpPr/>
          <p:nvPr/>
        </p:nvSpPr>
        <p:spPr>
          <a:xfrm>
            <a:off x="8536370" y="5080663"/>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12" name="Rectangle 11">
            <a:extLst>
              <a:ext uri="{FF2B5EF4-FFF2-40B4-BE49-F238E27FC236}">
                <a16:creationId xmlns:a16="http://schemas.microsoft.com/office/drawing/2014/main" id="{ABA1D70C-E87C-47A4-B5D4-267D9F649478}"/>
              </a:ext>
            </a:extLst>
          </p:cNvPr>
          <p:cNvSpPr/>
          <p:nvPr/>
        </p:nvSpPr>
        <p:spPr>
          <a:xfrm>
            <a:off x="8524495" y="5472546"/>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13" name="Rectangle 12">
            <a:extLst>
              <a:ext uri="{FF2B5EF4-FFF2-40B4-BE49-F238E27FC236}">
                <a16:creationId xmlns:a16="http://schemas.microsoft.com/office/drawing/2014/main" id="{DC0E8302-20DD-4801-91B6-76456BAE7517}"/>
              </a:ext>
            </a:extLst>
          </p:cNvPr>
          <p:cNvSpPr/>
          <p:nvPr/>
        </p:nvSpPr>
        <p:spPr>
          <a:xfrm>
            <a:off x="8536370" y="6196945"/>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14" name="Rectangle 13">
            <a:extLst>
              <a:ext uri="{FF2B5EF4-FFF2-40B4-BE49-F238E27FC236}">
                <a16:creationId xmlns:a16="http://schemas.microsoft.com/office/drawing/2014/main" id="{D4F8ED48-B0A1-408E-AE1B-A8A75672461B}"/>
              </a:ext>
            </a:extLst>
          </p:cNvPr>
          <p:cNvSpPr/>
          <p:nvPr/>
        </p:nvSpPr>
        <p:spPr>
          <a:xfrm>
            <a:off x="8536370" y="6529454"/>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pic>
        <p:nvPicPr>
          <p:cNvPr id="15" name="Audio 14">
            <a:hlinkClick r:id="" action="ppaction://media"/>
            <a:extLst>
              <a:ext uri="{FF2B5EF4-FFF2-40B4-BE49-F238E27FC236}">
                <a16:creationId xmlns:a16="http://schemas.microsoft.com/office/drawing/2014/main" id="{25160B30-8B74-43D5-951E-5A8BE7A2E1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84161426"/>
      </p:ext>
    </p:extLst>
  </p:cSld>
  <p:clrMapOvr>
    <a:masterClrMapping/>
  </p:clrMapOvr>
  <mc:AlternateContent xmlns:mc="http://schemas.openxmlformats.org/markup-compatibility/2006">
    <mc:Choice xmlns:p14="http://schemas.microsoft.com/office/powerpoint/2010/main" Requires="p14">
      <p:transition spd="slow" p14:dur="2000" advTm="16821"/>
    </mc:Choice>
    <mc:Fallback>
      <p:transition spd="slow" advTm="16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32BC94-4D91-4D0C-9585-44D2AE5938D5}"/>
              </a:ext>
            </a:extLst>
          </p:cNvPr>
          <p:cNvPicPr>
            <a:picLocks noChangeAspect="1"/>
          </p:cNvPicPr>
          <p:nvPr/>
        </p:nvPicPr>
        <p:blipFill rotWithShape="1">
          <a:blip r:embed="rId6"/>
          <a:srcRect l="18621" t="16399" r="19742" b="3908"/>
          <a:stretch/>
        </p:blipFill>
        <p:spPr>
          <a:xfrm>
            <a:off x="1371600" y="137160"/>
            <a:ext cx="9115424" cy="6629400"/>
          </a:xfrm>
          <a:prstGeom prst="rect">
            <a:avLst/>
          </a:prstGeom>
        </p:spPr>
      </p:pic>
      <p:sp>
        <p:nvSpPr>
          <p:cNvPr id="6" name="Rectangle 5">
            <a:extLst>
              <a:ext uri="{FF2B5EF4-FFF2-40B4-BE49-F238E27FC236}">
                <a16:creationId xmlns:a16="http://schemas.microsoft.com/office/drawing/2014/main" id="{A0CB7D16-765B-4700-9506-6F72B9808A3F}"/>
              </a:ext>
            </a:extLst>
          </p:cNvPr>
          <p:cNvSpPr/>
          <p:nvPr/>
        </p:nvSpPr>
        <p:spPr>
          <a:xfrm>
            <a:off x="4667004" y="3669476"/>
            <a:ext cx="546264" cy="3015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644E7FD-A412-4D15-ADD8-620181678F02}"/>
              </a:ext>
            </a:extLst>
          </p:cNvPr>
          <p:cNvSpPr/>
          <p:nvPr/>
        </p:nvSpPr>
        <p:spPr>
          <a:xfrm>
            <a:off x="8358245" y="4356269"/>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8" name="Rectangle 7">
            <a:extLst>
              <a:ext uri="{FF2B5EF4-FFF2-40B4-BE49-F238E27FC236}">
                <a16:creationId xmlns:a16="http://schemas.microsoft.com/office/drawing/2014/main" id="{733C88A1-8D8E-4206-A59A-D4C5DDB9E838}"/>
              </a:ext>
            </a:extLst>
          </p:cNvPr>
          <p:cNvSpPr/>
          <p:nvPr/>
        </p:nvSpPr>
        <p:spPr>
          <a:xfrm>
            <a:off x="8356270" y="4710548"/>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9" name="Rectangle 8">
            <a:extLst>
              <a:ext uri="{FF2B5EF4-FFF2-40B4-BE49-F238E27FC236}">
                <a16:creationId xmlns:a16="http://schemas.microsoft.com/office/drawing/2014/main" id="{C4E6B931-8F2B-47C5-A2DA-7E53430E6585}"/>
              </a:ext>
            </a:extLst>
          </p:cNvPr>
          <p:cNvSpPr/>
          <p:nvPr/>
        </p:nvSpPr>
        <p:spPr>
          <a:xfrm>
            <a:off x="8356270" y="5066809"/>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10" name="Rectangle 9">
            <a:extLst>
              <a:ext uri="{FF2B5EF4-FFF2-40B4-BE49-F238E27FC236}">
                <a16:creationId xmlns:a16="http://schemas.microsoft.com/office/drawing/2014/main" id="{586D6C34-CF76-4CC0-8BB7-E5BFB4DC1E8D}"/>
              </a:ext>
            </a:extLst>
          </p:cNvPr>
          <p:cNvSpPr/>
          <p:nvPr/>
        </p:nvSpPr>
        <p:spPr>
          <a:xfrm>
            <a:off x="8356265" y="5434944"/>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11" name="Rectangle 10">
            <a:extLst>
              <a:ext uri="{FF2B5EF4-FFF2-40B4-BE49-F238E27FC236}">
                <a16:creationId xmlns:a16="http://schemas.microsoft.com/office/drawing/2014/main" id="{491F5BAC-0E48-4F45-A70E-FD4B141ED141}"/>
              </a:ext>
            </a:extLst>
          </p:cNvPr>
          <p:cNvSpPr/>
          <p:nvPr/>
        </p:nvSpPr>
        <p:spPr>
          <a:xfrm>
            <a:off x="8366165" y="6157357"/>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12" name="Rectangle 11">
            <a:extLst>
              <a:ext uri="{FF2B5EF4-FFF2-40B4-BE49-F238E27FC236}">
                <a16:creationId xmlns:a16="http://schemas.microsoft.com/office/drawing/2014/main" id="{7D5BDFC1-7DE1-4364-83DD-F35D44FFE7A3}"/>
              </a:ext>
            </a:extLst>
          </p:cNvPr>
          <p:cNvSpPr/>
          <p:nvPr/>
        </p:nvSpPr>
        <p:spPr>
          <a:xfrm>
            <a:off x="8364187" y="6487886"/>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13" name="Rectangle 12">
            <a:extLst>
              <a:ext uri="{FF2B5EF4-FFF2-40B4-BE49-F238E27FC236}">
                <a16:creationId xmlns:a16="http://schemas.microsoft.com/office/drawing/2014/main" id="{46594D29-B73B-40D2-B12D-440002FD6659}"/>
              </a:ext>
            </a:extLst>
          </p:cNvPr>
          <p:cNvSpPr/>
          <p:nvPr/>
        </p:nvSpPr>
        <p:spPr>
          <a:xfrm>
            <a:off x="1425035" y="1246917"/>
            <a:ext cx="1626919"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900" dirty="0">
                <a:solidFill>
                  <a:schemeClr val="tx1"/>
                </a:solidFill>
                <a:latin typeface="Arial Nova" panose="020B0504020202020204" pitchFamily="34" charset="0"/>
              </a:rPr>
              <a:t>Consumer Safety Inspector</a:t>
            </a:r>
          </a:p>
        </p:txBody>
      </p:sp>
      <p:sp>
        <p:nvSpPr>
          <p:cNvPr id="14" name="Rectangle 13">
            <a:extLst>
              <a:ext uri="{FF2B5EF4-FFF2-40B4-BE49-F238E27FC236}">
                <a16:creationId xmlns:a16="http://schemas.microsoft.com/office/drawing/2014/main" id="{45964D1D-FAA1-48C6-A65E-842633541595}"/>
              </a:ext>
            </a:extLst>
          </p:cNvPr>
          <p:cNvSpPr/>
          <p:nvPr/>
        </p:nvSpPr>
        <p:spPr>
          <a:xfrm>
            <a:off x="1413160" y="1246917"/>
            <a:ext cx="1626919"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900" dirty="0">
                <a:solidFill>
                  <a:schemeClr val="bg1"/>
                </a:solidFill>
                <a:latin typeface="Arial Nova" panose="020B0504020202020204" pitchFamily="34" charset="0"/>
              </a:rPr>
              <a:t>Consumer Safety Inspector</a:t>
            </a:r>
          </a:p>
        </p:txBody>
      </p:sp>
      <p:cxnSp>
        <p:nvCxnSpPr>
          <p:cNvPr id="16" name="Straight Arrow Connector 15">
            <a:extLst>
              <a:ext uri="{FF2B5EF4-FFF2-40B4-BE49-F238E27FC236}">
                <a16:creationId xmlns:a16="http://schemas.microsoft.com/office/drawing/2014/main" id="{2EA60724-DDC5-4A7B-82A7-34A170D011AF}"/>
              </a:ext>
            </a:extLst>
          </p:cNvPr>
          <p:cNvCxnSpPr/>
          <p:nvPr/>
        </p:nvCxnSpPr>
        <p:spPr>
          <a:xfrm flipH="1">
            <a:off x="5902036" y="2161309"/>
            <a:ext cx="771896" cy="7600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Audio 18">
            <a:hlinkClick r:id="" action="ppaction://media"/>
            <a:extLst>
              <a:ext uri="{FF2B5EF4-FFF2-40B4-BE49-F238E27FC236}">
                <a16:creationId xmlns:a16="http://schemas.microsoft.com/office/drawing/2014/main" id="{14FB79A3-BEDF-42CA-9C6A-182298D30A8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027874529"/>
      </p:ext>
    </p:extLst>
  </p:cSld>
  <p:clrMapOvr>
    <a:masterClrMapping/>
  </p:clrMapOvr>
  <mc:AlternateContent xmlns:mc="http://schemas.openxmlformats.org/markup-compatibility/2006">
    <mc:Choice xmlns:p14="http://schemas.microsoft.com/office/powerpoint/2010/main" Requires="p14">
      <p:transition spd="slow" p14:dur="2000" advTm="13431"/>
    </mc:Choice>
    <mc:Fallback>
      <p:transition spd="slow" advTm="13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E4549D-4617-4B66-9FD1-EC9DA9245815}"/>
              </a:ext>
            </a:extLst>
          </p:cNvPr>
          <p:cNvPicPr>
            <a:picLocks noChangeAspect="1"/>
          </p:cNvPicPr>
          <p:nvPr/>
        </p:nvPicPr>
        <p:blipFill rotWithShape="1">
          <a:blip r:embed="rId6"/>
          <a:srcRect l="19052" t="16399" r="19138" b="4521"/>
          <a:stretch/>
        </p:blipFill>
        <p:spPr>
          <a:xfrm>
            <a:off x="1371600" y="137160"/>
            <a:ext cx="9211780" cy="6629400"/>
          </a:xfrm>
          <a:prstGeom prst="rect">
            <a:avLst/>
          </a:prstGeom>
        </p:spPr>
      </p:pic>
      <p:cxnSp>
        <p:nvCxnSpPr>
          <p:cNvPr id="7" name="Straight Arrow Connector 6">
            <a:extLst>
              <a:ext uri="{FF2B5EF4-FFF2-40B4-BE49-F238E27FC236}">
                <a16:creationId xmlns:a16="http://schemas.microsoft.com/office/drawing/2014/main" id="{521322EE-4D41-4DDE-BF64-17B408290906}"/>
              </a:ext>
            </a:extLst>
          </p:cNvPr>
          <p:cNvCxnSpPr/>
          <p:nvPr/>
        </p:nvCxnSpPr>
        <p:spPr>
          <a:xfrm flipH="1">
            <a:off x="10782795" y="4168239"/>
            <a:ext cx="90252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3132BC7-F3AD-4000-8A0E-86ADC43BA666}"/>
              </a:ext>
            </a:extLst>
          </p:cNvPr>
          <p:cNvSpPr/>
          <p:nvPr/>
        </p:nvSpPr>
        <p:spPr>
          <a:xfrm>
            <a:off x="8478970" y="4762009"/>
            <a:ext cx="665031" cy="34438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9" name="Rectangle 8">
            <a:extLst>
              <a:ext uri="{FF2B5EF4-FFF2-40B4-BE49-F238E27FC236}">
                <a16:creationId xmlns:a16="http://schemas.microsoft.com/office/drawing/2014/main" id="{AA3F2797-53F8-438A-805E-F3CF246C21BD}"/>
              </a:ext>
            </a:extLst>
          </p:cNvPr>
          <p:cNvSpPr/>
          <p:nvPr/>
        </p:nvSpPr>
        <p:spPr>
          <a:xfrm>
            <a:off x="8488870" y="4380019"/>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10" name="Rectangle 9">
            <a:extLst>
              <a:ext uri="{FF2B5EF4-FFF2-40B4-BE49-F238E27FC236}">
                <a16:creationId xmlns:a16="http://schemas.microsoft.com/office/drawing/2014/main" id="{BFE06812-132F-4DEA-9F6F-A40FF70C6A5F}"/>
              </a:ext>
            </a:extLst>
          </p:cNvPr>
          <p:cNvSpPr/>
          <p:nvPr/>
        </p:nvSpPr>
        <p:spPr>
          <a:xfrm>
            <a:off x="8475020" y="5244942"/>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11" name="Rectangle 10">
            <a:extLst>
              <a:ext uri="{FF2B5EF4-FFF2-40B4-BE49-F238E27FC236}">
                <a16:creationId xmlns:a16="http://schemas.microsoft.com/office/drawing/2014/main" id="{EAB6D2E8-C6E4-4D8E-A22C-9A59C7189636}"/>
              </a:ext>
            </a:extLst>
          </p:cNvPr>
          <p:cNvSpPr/>
          <p:nvPr/>
        </p:nvSpPr>
        <p:spPr>
          <a:xfrm>
            <a:off x="5652655" y="3966358"/>
            <a:ext cx="902524" cy="296882"/>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693DA2AD-92F4-42A3-B651-9FB69302C27F}"/>
              </a:ext>
            </a:extLst>
          </p:cNvPr>
          <p:cNvSpPr/>
          <p:nvPr/>
        </p:nvSpPr>
        <p:spPr>
          <a:xfrm>
            <a:off x="4809506" y="3716977"/>
            <a:ext cx="427512" cy="1888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3C712D3-5828-420E-AC47-791897B348AF}"/>
              </a:ext>
            </a:extLst>
          </p:cNvPr>
          <p:cNvSpPr/>
          <p:nvPr/>
        </p:nvSpPr>
        <p:spPr>
          <a:xfrm>
            <a:off x="1425035" y="1258792"/>
            <a:ext cx="1626919"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900" dirty="0">
                <a:solidFill>
                  <a:schemeClr val="tx1"/>
                </a:solidFill>
                <a:latin typeface="Arial Nova" panose="020B0504020202020204" pitchFamily="34" charset="0"/>
              </a:rPr>
              <a:t>Consumer Safety Inspector</a:t>
            </a:r>
          </a:p>
        </p:txBody>
      </p:sp>
      <p:sp>
        <p:nvSpPr>
          <p:cNvPr id="14" name="Rectangle 13">
            <a:extLst>
              <a:ext uri="{FF2B5EF4-FFF2-40B4-BE49-F238E27FC236}">
                <a16:creationId xmlns:a16="http://schemas.microsoft.com/office/drawing/2014/main" id="{3D9F1550-B655-4BA2-A21A-0C54161C0C28}"/>
              </a:ext>
            </a:extLst>
          </p:cNvPr>
          <p:cNvSpPr/>
          <p:nvPr/>
        </p:nvSpPr>
        <p:spPr>
          <a:xfrm>
            <a:off x="1413160" y="1258792"/>
            <a:ext cx="1626919"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900" dirty="0">
                <a:solidFill>
                  <a:schemeClr val="bg1"/>
                </a:solidFill>
                <a:latin typeface="Arial Nova" panose="020B0504020202020204" pitchFamily="34" charset="0"/>
              </a:rPr>
              <a:t>Consumer Safety Inspector</a:t>
            </a:r>
          </a:p>
        </p:txBody>
      </p:sp>
      <p:pic>
        <p:nvPicPr>
          <p:cNvPr id="15" name="Audio 14">
            <a:hlinkClick r:id="" action="ppaction://media"/>
            <a:extLst>
              <a:ext uri="{FF2B5EF4-FFF2-40B4-BE49-F238E27FC236}">
                <a16:creationId xmlns:a16="http://schemas.microsoft.com/office/drawing/2014/main" id="{728F66D1-C700-4549-A30B-CD4E9C55C5C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83950061"/>
      </p:ext>
    </p:extLst>
  </p:cSld>
  <p:clrMapOvr>
    <a:masterClrMapping/>
  </p:clrMapOvr>
  <mc:AlternateContent xmlns:mc="http://schemas.openxmlformats.org/markup-compatibility/2006">
    <mc:Choice xmlns:p14="http://schemas.microsoft.com/office/powerpoint/2010/main" Requires="p14">
      <p:transition spd="slow" p14:dur="2000" advTm="17750"/>
    </mc:Choice>
    <mc:Fallback>
      <p:transition spd="slow" advTm="17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5"/>
                </p:tgtEl>
              </p:cMediaNode>
            </p:audio>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1EB953-3420-4BBA-A10C-6B85610783E9}"/>
              </a:ext>
            </a:extLst>
          </p:cNvPr>
          <p:cNvPicPr>
            <a:picLocks noChangeAspect="1"/>
          </p:cNvPicPr>
          <p:nvPr/>
        </p:nvPicPr>
        <p:blipFill rotWithShape="1">
          <a:blip r:embed="rId6"/>
          <a:srcRect l="18534" t="16399" r="16466" b="4061"/>
          <a:stretch/>
        </p:blipFill>
        <p:spPr>
          <a:xfrm>
            <a:off x="1371600" y="137160"/>
            <a:ext cx="9631150" cy="6629400"/>
          </a:xfrm>
          <a:prstGeom prst="rect">
            <a:avLst/>
          </a:prstGeom>
        </p:spPr>
      </p:pic>
      <p:cxnSp>
        <p:nvCxnSpPr>
          <p:cNvPr id="7" name="Straight Arrow Connector 6">
            <a:extLst>
              <a:ext uri="{FF2B5EF4-FFF2-40B4-BE49-F238E27FC236}">
                <a16:creationId xmlns:a16="http://schemas.microsoft.com/office/drawing/2014/main" id="{F72A9AB0-1AC1-402D-871A-1C47598D3C94}"/>
              </a:ext>
            </a:extLst>
          </p:cNvPr>
          <p:cNvCxnSpPr/>
          <p:nvPr/>
        </p:nvCxnSpPr>
        <p:spPr>
          <a:xfrm flipH="1">
            <a:off x="10129652" y="4120738"/>
            <a:ext cx="138941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6B81BDD-3E1F-4EC2-BBCC-EE663B9A869A}"/>
              </a:ext>
            </a:extLst>
          </p:cNvPr>
          <p:cNvSpPr/>
          <p:nvPr/>
        </p:nvSpPr>
        <p:spPr>
          <a:xfrm>
            <a:off x="4750130" y="3705101"/>
            <a:ext cx="451262" cy="30157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606C251-694A-4028-AC9E-AA3713CDAAE8}"/>
              </a:ext>
            </a:extLst>
          </p:cNvPr>
          <p:cNvSpPr/>
          <p:nvPr/>
        </p:nvSpPr>
        <p:spPr>
          <a:xfrm>
            <a:off x="8366165" y="4352309"/>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10" name="Rectangle 9">
            <a:extLst>
              <a:ext uri="{FF2B5EF4-FFF2-40B4-BE49-F238E27FC236}">
                <a16:creationId xmlns:a16="http://schemas.microsoft.com/office/drawing/2014/main" id="{C8994CE8-309D-491F-8503-7C3A2B82E54D}"/>
              </a:ext>
            </a:extLst>
          </p:cNvPr>
          <p:cNvSpPr/>
          <p:nvPr/>
        </p:nvSpPr>
        <p:spPr>
          <a:xfrm>
            <a:off x="8366165" y="4732316"/>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11" name="Rectangle 10">
            <a:extLst>
              <a:ext uri="{FF2B5EF4-FFF2-40B4-BE49-F238E27FC236}">
                <a16:creationId xmlns:a16="http://schemas.microsoft.com/office/drawing/2014/main" id="{D80E2B27-C98F-4CF6-BB6B-A8B495A9EEE0}"/>
              </a:ext>
            </a:extLst>
          </p:cNvPr>
          <p:cNvSpPr/>
          <p:nvPr/>
        </p:nvSpPr>
        <p:spPr>
          <a:xfrm>
            <a:off x="8366165" y="5076702"/>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12" name="Rectangle 11">
            <a:extLst>
              <a:ext uri="{FF2B5EF4-FFF2-40B4-BE49-F238E27FC236}">
                <a16:creationId xmlns:a16="http://schemas.microsoft.com/office/drawing/2014/main" id="{B776BDD4-DEE5-4D8F-8F9E-2AEAE617B8A2}"/>
              </a:ext>
            </a:extLst>
          </p:cNvPr>
          <p:cNvSpPr/>
          <p:nvPr/>
        </p:nvSpPr>
        <p:spPr>
          <a:xfrm>
            <a:off x="8366165" y="5456717"/>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13" name="Rectangle 12">
            <a:extLst>
              <a:ext uri="{FF2B5EF4-FFF2-40B4-BE49-F238E27FC236}">
                <a16:creationId xmlns:a16="http://schemas.microsoft.com/office/drawing/2014/main" id="{416D63C7-2A59-4863-99DE-0F5858D95210}"/>
              </a:ext>
            </a:extLst>
          </p:cNvPr>
          <p:cNvSpPr/>
          <p:nvPr/>
        </p:nvSpPr>
        <p:spPr>
          <a:xfrm>
            <a:off x="8378040" y="6192982"/>
            <a:ext cx="742209"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14" name="Rectangle 13">
            <a:extLst>
              <a:ext uri="{FF2B5EF4-FFF2-40B4-BE49-F238E27FC236}">
                <a16:creationId xmlns:a16="http://schemas.microsoft.com/office/drawing/2014/main" id="{1B979154-6836-4250-A4E5-2447AE6A9135}"/>
              </a:ext>
            </a:extLst>
          </p:cNvPr>
          <p:cNvSpPr/>
          <p:nvPr/>
        </p:nvSpPr>
        <p:spPr>
          <a:xfrm>
            <a:off x="8366165" y="6489868"/>
            <a:ext cx="655131" cy="2513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50" dirty="0">
                <a:solidFill>
                  <a:schemeClr val="bg1"/>
                </a:solidFill>
                <a:latin typeface="Arial Nova" panose="020B0504020202020204" pitchFamily="34" charset="0"/>
              </a:rPr>
              <a:t>SMITH</a:t>
            </a:r>
          </a:p>
        </p:txBody>
      </p:sp>
      <p:sp>
        <p:nvSpPr>
          <p:cNvPr id="15" name="Rectangle 14">
            <a:extLst>
              <a:ext uri="{FF2B5EF4-FFF2-40B4-BE49-F238E27FC236}">
                <a16:creationId xmlns:a16="http://schemas.microsoft.com/office/drawing/2014/main" id="{76DB423A-FD7C-438C-8357-5E964FC42180}"/>
              </a:ext>
            </a:extLst>
          </p:cNvPr>
          <p:cNvSpPr/>
          <p:nvPr/>
        </p:nvSpPr>
        <p:spPr>
          <a:xfrm>
            <a:off x="1436910" y="1246917"/>
            <a:ext cx="1626919"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900" dirty="0">
                <a:solidFill>
                  <a:schemeClr val="tx1"/>
                </a:solidFill>
                <a:latin typeface="Arial Nova" panose="020B0504020202020204" pitchFamily="34" charset="0"/>
              </a:rPr>
              <a:t>Consumer Safety Inspector</a:t>
            </a:r>
          </a:p>
        </p:txBody>
      </p:sp>
      <p:sp>
        <p:nvSpPr>
          <p:cNvPr id="16" name="Rectangle 15">
            <a:extLst>
              <a:ext uri="{FF2B5EF4-FFF2-40B4-BE49-F238E27FC236}">
                <a16:creationId xmlns:a16="http://schemas.microsoft.com/office/drawing/2014/main" id="{E7926FB8-E089-4095-937C-EC9C2254A454}"/>
              </a:ext>
            </a:extLst>
          </p:cNvPr>
          <p:cNvSpPr/>
          <p:nvPr/>
        </p:nvSpPr>
        <p:spPr>
          <a:xfrm>
            <a:off x="1413160" y="1246917"/>
            <a:ext cx="1626919" cy="1543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900" dirty="0">
                <a:solidFill>
                  <a:schemeClr val="bg1"/>
                </a:solidFill>
                <a:latin typeface="Arial Nova" panose="020B0504020202020204" pitchFamily="34" charset="0"/>
              </a:rPr>
              <a:t>Consumer Safety Inspector</a:t>
            </a:r>
          </a:p>
        </p:txBody>
      </p:sp>
      <p:pic>
        <p:nvPicPr>
          <p:cNvPr id="17" name="Audio 16">
            <a:hlinkClick r:id="" action="ppaction://media"/>
            <a:extLst>
              <a:ext uri="{FF2B5EF4-FFF2-40B4-BE49-F238E27FC236}">
                <a16:creationId xmlns:a16="http://schemas.microsoft.com/office/drawing/2014/main" id="{B50D2782-23E1-4CF4-8DE9-894800135B0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984350528"/>
      </p:ext>
    </p:extLst>
  </p:cSld>
  <p:clrMapOvr>
    <a:masterClrMapping/>
  </p:clrMapOvr>
  <mc:AlternateContent xmlns:mc="http://schemas.openxmlformats.org/markup-compatibility/2006">
    <mc:Choice xmlns:p14="http://schemas.microsoft.com/office/powerpoint/2010/main" Requires="p14">
      <p:transition spd="slow" p14:dur="2000" advTm="7672"/>
    </mc:Choice>
    <mc:Fallback>
      <p:transition spd="slow" advTm="7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402D99-B3C2-4310-8402-DBF0EB3D5297}"/>
              </a:ext>
            </a:extLst>
          </p:cNvPr>
          <p:cNvPicPr>
            <a:picLocks noChangeAspect="1"/>
          </p:cNvPicPr>
          <p:nvPr/>
        </p:nvPicPr>
        <p:blipFill rotWithShape="1">
          <a:blip r:embed="rId5"/>
          <a:srcRect l="18363" t="16093" r="19741" b="3754"/>
          <a:stretch/>
        </p:blipFill>
        <p:spPr>
          <a:xfrm>
            <a:off x="1371600" y="137160"/>
            <a:ext cx="9101162" cy="6629400"/>
          </a:xfrm>
          <a:prstGeom prst="rect">
            <a:avLst/>
          </a:prstGeom>
        </p:spPr>
      </p:pic>
      <p:cxnSp>
        <p:nvCxnSpPr>
          <p:cNvPr id="7" name="Straight Connector 6">
            <a:extLst>
              <a:ext uri="{FF2B5EF4-FFF2-40B4-BE49-F238E27FC236}">
                <a16:creationId xmlns:a16="http://schemas.microsoft.com/office/drawing/2014/main" id="{34050728-42A8-4E62-AC15-E381797011C7}"/>
              </a:ext>
            </a:extLst>
          </p:cNvPr>
          <p:cNvCxnSpPr/>
          <p:nvPr/>
        </p:nvCxnSpPr>
        <p:spPr>
          <a:xfrm>
            <a:off x="2873829" y="1151906"/>
            <a:ext cx="9381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E66582-7CF4-4236-8819-003FAA4E5DF1}"/>
              </a:ext>
            </a:extLst>
          </p:cNvPr>
          <p:cNvCxnSpPr/>
          <p:nvPr/>
        </p:nvCxnSpPr>
        <p:spPr>
          <a:xfrm>
            <a:off x="4370119" y="1163782"/>
            <a:ext cx="29688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B3726292-E2BB-400D-B988-83563B7410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43739061"/>
      </p:ext>
    </p:extLst>
  </p:cSld>
  <p:clrMapOvr>
    <a:masterClrMapping/>
  </p:clrMapOvr>
  <mc:AlternateContent xmlns:mc="http://schemas.openxmlformats.org/markup-compatibility/2006">
    <mc:Choice xmlns:p14="http://schemas.microsoft.com/office/powerpoint/2010/main" Requires="p14">
      <p:transition spd="slow" p14:dur="2000" advTm="5377"/>
    </mc:Choice>
    <mc:Fallback>
      <p:transition spd="slow" advTm="5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6B4BBE-31D7-4334-A017-EE46CA87A3E9}"/>
              </a:ext>
            </a:extLst>
          </p:cNvPr>
          <p:cNvPicPr>
            <a:picLocks noChangeAspect="1"/>
          </p:cNvPicPr>
          <p:nvPr/>
        </p:nvPicPr>
        <p:blipFill rotWithShape="1">
          <a:blip r:embed="rId6"/>
          <a:srcRect l="18534" t="16245" r="19742" b="4062"/>
          <a:stretch/>
        </p:blipFill>
        <p:spPr>
          <a:xfrm>
            <a:off x="1371600" y="137160"/>
            <a:ext cx="9128173" cy="6629400"/>
          </a:xfrm>
          <a:prstGeom prst="rect">
            <a:avLst/>
          </a:prstGeom>
        </p:spPr>
      </p:pic>
      <p:cxnSp>
        <p:nvCxnSpPr>
          <p:cNvPr id="7" name="Straight Arrow Connector 6">
            <a:extLst>
              <a:ext uri="{FF2B5EF4-FFF2-40B4-BE49-F238E27FC236}">
                <a16:creationId xmlns:a16="http://schemas.microsoft.com/office/drawing/2014/main" id="{9526C5CB-7F33-49F1-A74E-A495CE176919}"/>
              </a:ext>
            </a:extLst>
          </p:cNvPr>
          <p:cNvCxnSpPr/>
          <p:nvPr/>
        </p:nvCxnSpPr>
        <p:spPr>
          <a:xfrm>
            <a:off x="3764474" y="2692727"/>
            <a:ext cx="700644" cy="70361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78BB2E-2CA4-4EBD-BE1C-F786FDCF2AAC}"/>
              </a:ext>
            </a:extLst>
          </p:cNvPr>
          <p:cNvCxnSpPr/>
          <p:nvPr/>
        </p:nvCxnSpPr>
        <p:spPr>
          <a:xfrm>
            <a:off x="2873829" y="1151906"/>
            <a:ext cx="9381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678B4EE-D1EB-4534-B24B-1C9F24AD73C2}"/>
              </a:ext>
            </a:extLst>
          </p:cNvPr>
          <p:cNvCxnSpPr/>
          <p:nvPr/>
        </p:nvCxnSpPr>
        <p:spPr>
          <a:xfrm>
            <a:off x="4370119" y="1151907"/>
            <a:ext cx="29688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2694FA5E-39C5-4257-8F6E-5158026ED1F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451451007"/>
      </p:ext>
    </p:extLst>
  </p:cSld>
  <p:clrMapOvr>
    <a:masterClrMapping/>
  </p:clrMapOvr>
  <mc:AlternateContent xmlns:mc="http://schemas.openxmlformats.org/markup-compatibility/2006">
    <mc:Choice xmlns:p14="http://schemas.microsoft.com/office/powerpoint/2010/main" Requires="p14">
      <p:transition spd="slow" p14:dur="2000" advTm="6720"/>
    </mc:Choice>
    <mc:Fallback>
      <p:transition spd="slow" advTm="6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5"/>
</p:tagLst>
</file>

<file path=ppt/tags/tag10.xml><?xml version="1.0" encoding="utf-8"?>
<p:tagLst xmlns:a="http://schemas.openxmlformats.org/drawingml/2006/main" xmlns:r="http://schemas.openxmlformats.org/officeDocument/2006/relationships" xmlns:p="http://schemas.openxmlformats.org/presentationml/2006/main">
  <p:tag name="TIMING" val="|4.8"/>
</p:tagLst>
</file>

<file path=ppt/tags/tag11.xml><?xml version="1.0" encoding="utf-8"?>
<p:tagLst xmlns:a="http://schemas.openxmlformats.org/drawingml/2006/main" xmlns:r="http://schemas.openxmlformats.org/officeDocument/2006/relationships" xmlns:p="http://schemas.openxmlformats.org/presentationml/2006/main">
  <p:tag name="TIMING" val="|1.5|1.7"/>
</p:tagLst>
</file>

<file path=ppt/tags/tag12.xml><?xml version="1.0" encoding="utf-8"?>
<p:tagLst xmlns:a="http://schemas.openxmlformats.org/drawingml/2006/main" xmlns:r="http://schemas.openxmlformats.org/officeDocument/2006/relationships" xmlns:p="http://schemas.openxmlformats.org/presentationml/2006/main">
  <p:tag name="TIMING" val="|4.1"/>
</p:tagLst>
</file>

<file path=ppt/tags/tag13.xml><?xml version="1.0" encoding="utf-8"?>
<p:tagLst xmlns:a="http://schemas.openxmlformats.org/drawingml/2006/main" xmlns:r="http://schemas.openxmlformats.org/officeDocument/2006/relationships" xmlns:p="http://schemas.openxmlformats.org/presentationml/2006/main">
  <p:tag name="TIMING" val="|7.3"/>
</p:tagLst>
</file>

<file path=ppt/tags/tag14.xml><?xml version="1.0" encoding="utf-8"?>
<p:tagLst xmlns:a="http://schemas.openxmlformats.org/drawingml/2006/main" xmlns:r="http://schemas.openxmlformats.org/officeDocument/2006/relationships" xmlns:p="http://schemas.openxmlformats.org/presentationml/2006/main">
  <p:tag name="TIMING" val="|8.2"/>
</p:tagLst>
</file>

<file path=ppt/tags/tag15.xml><?xml version="1.0" encoding="utf-8"?>
<p:tagLst xmlns:a="http://schemas.openxmlformats.org/drawingml/2006/main" xmlns:r="http://schemas.openxmlformats.org/officeDocument/2006/relationships" xmlns:p="http://schemas.openxmlformats.org/presentationml/2006/main">
  <p:tag name="TIMING" val="|5.2"/>
</p:tagLst>
</file>

<file path=ppt/tags/tag16.xml><?xml version="1.0" encoding="utf-8"?>
<p:tagLst xmlns:a="http://schemas.openxmlformats.org/drawingml/2006/main" xmlns:r="http://schemas.openxmlformats.org/officeDocument/2006/relationships" xmlns:p="http://schemas.openxmlformats.org/presentationml/2006/main">
  <p:tag name="TIMING" val="|2.2|4.1"/>
</p:tagLst>
</file>

<file path=ppt/tags/tag17.xml><?xml version="1.0" encoding="utf-8"?>
<p:tagLst xmlns:a="http://schemas.openxmlformats.org/drawingml/2006/main" xmlns:r="http://schemas.openxmlformats.org/officeDocument/2006/relationships" xmlns:p="http://schemas.openxmlformats.org/presentationml/2006/main">
  <p:tag name="TIMING" val="|2.3"/>
</p:tagLst>
</file>

<file path=ppt/tags/tag18.xml><?xml version="1.0" encoding="utf-8"?>
<p:tagLst xmlns:a="http://schemas.openxmlformats.org/drawingml/2006/main" xmlns:r="http://schemas.openxmlformats.org/officeDocument/2006/relationships" xmlns:p="http://schemas.openxmlformats.org/presentationml/2006/main">
  <p:tag name="TIMING" val="|2"/>
</p:tagLst>
</file>

<file path=ppt/tags/tag19.xml><?xml version="1.0" encoding="utf-8"?>
<p:tagLst xmlns:a="http://schemas.openxmlformats.org/drawingml/2006/main" xmlns:r="http://schemas.openxmlformats.org/officeDocument/2006/relationships" xmlns:p="http://schemas.openxmlformats.org/presentationml/2006/main">
  <p:tag name="TIMING" val="|1.8|3.7"/>
</p:tagLst>
</file>

<file path=ppt/tags/tag2.xml><?xml version="1.0" encoding="utf-8"?>
<p:tagLst xmlns:a="http://schemas.openxmlformats.org/drawingml/2006/main" xmlns:r="http://schemas.openxmlformats.org/officeDocument/2006/relationships" xmlns:p="http://schemas.openxmlformats.org/presentationml/2006/main">
  <p:tag name="TIMING" val="|1.3"/>
</p:tagLst>
</file>

<file path=ppt/tags/tag20.xml><?xml version="1.0" encoding="utf-8"?>
<p:tagLst xmlns:a="http://schemas.openxmlformats.org/drawingml/2006/main" xmlns:r="http://schemas.openxmlformats.org/officeDocument/2006/relationships" xmlns:p="http://schemas.openxmlformats.org/presentationml/2006/main">
  <p:tag name="TIMING" val="|4.4"/>
</p:tagLst>
</file>

<file path=ppt/tags/tag21.xml><?xml version="1.0" encoding="utf-8"?>
<p:tagLst xmlns:a="http://schemas.openxmlformats.org/drawingml/2006/main" xmlns:r="http://schemas.openxmlformats.org/officeDocument/2006/relationships" xmlns:p="http://schemas.openxmlformats.org/presentationml/2006/main">
  <p:tag name="TIMING" val="|1.2"/>
</p:tagLst>
</file>

<file path=ppt/tags/tag22.xml><?xml version="1.0" encoding="utf-8"?>
<p:tagLst xmlns:a="http://schemas.openxmlformats.org/drawingml/2006/main" xmlns:r="http://schemas.openxmlformats.org/officeDocument/2006/relationships" xmlns:p="http://schemas.openxmlformats.org/presentationml/2006/main">
  <p:tag name="TIMING" val="|1.7|4.1"/>
</p:tagLst>
</file>

<file path=ppt/tags/tag23.xml><?xml version="1.0" encoding="utf-8"?>
<p:tagLst xmlns:a="http://schemas.openxmlformats.org/drawingml/2006/main" xmlns:r="http://schemas.openxmlformats.org/officeDocument/2006/relationships" xmlns:p="http://schemas.openxmlformats.org/presentationml/2006/main">
  <p:tag name="TIMING" val="|9.9"/>
</p:tagLst>
</file>

<file path=ppt/tags/tag24.xml><?xml version="1.0" encoding="utf-8"?>
<p:tagLst xmlns:a="http://schemas.openxmlformats.org/drawingml/2006/main" xmlns:r="http://schemas.openxmlformats.org/officeDocument/2006/relationships" xmlns:p="http://schemas.openxmlformats.org/presentationml/2006/main">
  <p:tag name="TIMING" val="|19.7"/>
</p:tagLst>
</file>

<file path=ppt/tags/tag25.xml><?xml version="1.0" encoding="utf-8"?>
<p:tagLst xmlns:a="http://schemas.openxmlformats.org/drawingml/2006/main" xmlns:r="http://schemas.openxmlformats.org/officeDocument/2006/relationships" xmlns:p="http://schemas.openxmlformats.org/presentationml/2006/main">
  <p:tag name="TIMING" val="|2.1"/>
</p:tagLst>
</file>

<file path=ppt/tags/tag26.xml><?xml version="1.0" encoding="utf-8"?>
<p:tagLst xmlns:a="http://schemas.openxmlformats.org/drawingml/2006/main" xmlns:r="http://schemas.openxmlformats.org/officeDocument/2006/relationships" xmlns:p="http://schemas.openxmlformats.org/presentationml/2006/main">
  <p:tag name="TIMING" val="|11.1"/>
</p:tagLst>
</file>

<file path=ppt/tags/tag27.xml><?xml version="1.0" encoding="utf-8"?>
<p:tagLst xmlns:a="http://schemas.openxmlformats.org/drawingml/2006/main" xmlns:r="http://schemas.openxmlformats.org/officeDocument/2006/relationships" xmlns:p="http://schemas.openxmlformats.org/presentationml/2006/main">
  <p:tag name="TIMING" val="|4.7"/>
</p:tagLst>
</file>

<file path=ppt/tags/tag28.xml><?xml version="1.0" encoding="utf-8"?>
<p:tagLst xmlns:a="http://schemas.openxmlformats.org/drawingml/2006/main" xmlns:r="http://schemas.openxmlformats.org/officeDocument/2006/relationships" xmlns:p="http://schemas.openxmlformats.org/presentationml/2006/main">
  <p:tag name="TIMING" val="|5.5"/>
</p:tagLst>
</file>

<file path=ppt/tags/tag29.xml><?xml version="1.0" encoding="utf-8"?>
<p:tagLst xmlns:a="http://schemas.openxmlformats.org/drawingml/2006/main" xmlns:r="http://schemas.openxmlformats.org/officeDocument/2006/relationships" xmlns:p="http://schemas.openxmlformats.org/presentationml/2006/main">
  <p:tag name="TIMING" val="|6"/>
</p:tagLst>
</file>

<file path=ppt/tags/tag3.xml><?xml version="1.0" encoding="utf-8"?>
<p:tagLst xmlns:a="http://schemas.openxmlformats.org/drawingml/2006/main" xmlns:r="http://schemas.openxmlformats.org/officeDocument/2006/relationships" xmlns:p="http://schemas.openxmlformats.org/presentationml/2006/main">
  <p:tag name="TIMING" val="|1.5"/>
</p:tagLst>
</file>

<file path=ppt/tags/tag30.xml><?xml version="1.0" encoding="utf-8"?>
<p:tagLst xmlns:a="http://schemas.openxmlformats.org/drawingml/2006/main" xmlns:r="http://schemas.openxmlformats.org/officeDocument/2006/relationships" xmlns:p="http://schemas.openxmlformats.org/presentationml/2006/main">
  <p:tag name="TIMING" val="|10.5"/>
</p:tagLst>
</file>

<file path=ppt/tags/tag31.xml><?xml version="1.0" encoding="utf-8"?>
<p:tagLst xmlns:a="http://schemas.openxmlformats.org/drawingml/2006/main" xmlns:r="http://schemas.openxmlformats.org/officeDocument/2006/relationships" xmlns:p="http://schemas.openxmlformats.org/presentationml/2006/main">
  <p:tag name="TIMING" val="|7|1.3|3.9"/>
</p:tagLst>
</file>

<file path=ppt/tags/tag32.xml><?xml version="1.0" encoding="utf-8"?>
<p:tagLst xmlns:a="http://schemas.openxmlformats.org/drawingml/2006/main" xmlns:r="http://schemas.openxmlformats.org/officeDocument/2006/relationships" xmlns:p="http://schemas.openxmlformats.org/presentationml/2006/main">
  <p:tag name="TIMING" val="|6.3"/>
</p:tagLst>
</file>

<file path=ppt/tags/tag33.xml><?xml version="1.0" encoding="utf-8"?>
<p:tagLst xmlns:a="http://schemas.openxmlformats.org/drawingml/2006/main" xmlns:r="http://schemas.openxmlformats.org/officeDocument/2006/relationships" xmlns:p="http://schemas.openxmlformats.org/presentationml/2006/main">
  <p:tag name="TIMING" val="|2.1"/>
</p:tagLst>
</file>

<file path=ppt/tags/tag34.xml><?xml version="1.0" encoding="utf-8"?>
<p:tagLst xmlns:a="http://schemas.openxmlformats.org/drawingml/2006/main" xmlns:r="http://schemas.openxmlformats.org/officeDocument/2006/relationships" xmlns:p="http://schemas.openxmlformats.org/presentationml/2006/main">
  <p:tag name="TIMING" val="|2.7|5.5"/>
</p:tagLst>
</file>

<file path=ppt/tags/tag35.xml><?xml version="1.0" encoding="utf-8"?>
<p:tagLst xmlns:a="http://schemas.openxmlformats.org/drawingml/2006/main" xmlns:r="http://schemas.openxmlformats.org/officeDocument/2006/relationships" xmlns:p="http://schemas.openxmlformats.org/presentationml/2006/main">
  <p:tag name="TIMING" val="|27.2|3.9"/>
</p:tagLst>
</file>

<file path=ppt/tags/tag36.xml><?xml version="1.0" encoding="utf-8"?>
<p:tagLst xmlns:a="http://schemas.openxmlformats.org/drawingml/2006/main" xmlns:r="http://schemas.openxmlformats.org/officeDocument/2006/relationships" xmlns:p="http://schemas.openxmlformats.org/presentationml/2006/main">
  <p:tag name="TIMING" val="|5"/>
</p:tagLst>
</file>

<file path=ppt/tags/tag37.xml><?xml version="1.0" encoding="utf-8"?>
<p:tagLst xmlns:a="http://schemas.openxmlformats.org/drawingml/2006/main" xmlns:r="http://schemas.openxmlformats.org/officeDocument/2006/relationships" xmlns:p="http://schemas.openxmlformats.org/presentationml/2006/main">
  <p:tag name="TIMING" val="|1.8"/>
</p:tagLst>
</file>

<file path=ppt/tags/tag38.xml><?xml version="1.0" encoding="utf-8"?>
<p:tagLst xmlns:a="http://schemas.openxmlformats.org/drawingml/2006/main" xmlns:r="http://schemas.openxmlformats.org/officeDocument/2006/relationships" xmlns:p="http://schemas.openxmlformats.org/presentationml/2006/main">
  <p:tag name="TIMING" val="|2.8|4.7"/>
</p:tagLst>
</file>

<file path=ppt/tags/tag39.xml><?xml version="1.0" encoding="utf-8"?>
<p:tagLst xmlns:a="http://schemas.openxmlformats.org/drawingml/2006/main" xmlns:r="http://schemas.openxmlformats.org/officeDocument/2006/relationships" xmlns:p="http://schemas.openxmlformats.org/presentationml/2006/main">
  <p:tag name="TIMING" val="|3.8"/>
</p:tagLst>
</file>

<file path=ppt/tags/tag4.xml><?xml version="1.0" encoding="utf-8"?>
<p:tagLst xmlns:a="http://schemas.openxmlformats.org/drawingml/2006/main" xmlns:r="http://schemas.openxmlformats.org/officeDocument/2006/relationships" xmlns:p="http://schemas.openxmlformats.org/presentationml/2006/main">
  <p:tag name="TIMING" val="|4.4"/>
</p:tagLst>
</file>

<file path=ppt/tags/tag5.xml><?xml version="1.0" encoding="utf-8"?>
<p:tagLst xmlns:a="http://schemas.openxmlformats.org/drawingml/2006/main" xmlns:r="http://schemas.openxmlformats.org/officeDocument/2006/relationships" xmlns:p="http://schemas.openxmlformats.org/presentationml/2006/main">
  <p:tag name="TIMING" val="|2.5|11.1"/>
</p:tagLst>
</file>

<file path=ppt/tags/tag6.xml><?xml version="1.0" encoding="utf-8"?>
<p:tagLst xmlns:a="http://schemas.openxmlformats.org/drawingml/2006/main" xmlns:r="http://schemas.openxmlformats.org/officeDocument/2006/relationships" xmlns:p="http://schemas.openxmlformats.org/presentationml/2006/main">
  <p:tag name="TIMING" val="|4.7"/>
</p:tagLst>
</file>

<file path=ppt/tags/tag7.xml><?xml version="1.0" encoding="utf-8"?>
<p:tagLst xmlns:a="http://schemas.openxmlformats.org/drawingml/2006/main" xmlns:r="http://schemas.openxmlformats.org/officeDocument/2006/relationships" xmlns:p="http://schemas.openxmlformats.org/presentationml/2006/main">
  <p:tag name="TIMING" val="|3"/>
</p:tagLst>
</file>

<file path=ppt/tags/tag8.xml><?xml version="1.0" encoding="utf-8"?>
<p:tagLst xmlns:a="http://schemas.openxmlformats.org/drawingml/2006/main" xmlns:r="http://schemas.openxmlformats.org/officeDocument/2006/relationships" xmlns:p="http://schemas.openxmlformats.org/presentationml/2006/main">
  <p:tag name="TIMING" val="|1.3"/>
</p:tagLst>
</file>

<file path=ppt/tags/tag9.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3936</TotalTime>
  <Words>1081</Words>
  <Application>Microsoft Office PowerPoint</Application>
  <PresentationFormat>Widescreen</PresentationFormat>
  <Paragraphs>162</Paragraphs>
  <Slides>45</Slides>
  <Notes>45</Notes>
  <HiddenSlides>0</HiddenSlides>
  <MMClips>45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Arial Nova</vt:lpstr>
      <vt:lpstr>Calibri</vt:lpstr>
      <vt:lpstr>Gill Sans MT</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Dubin, Jeremy - FSIS</dc:creator>
  <cp:lastModifiedBy>Dubin, Jeremy - FSIS</cp:lastModifiedBy>
  <cp:revision>5</cp:revision>
  <dcterms:created xsi:type="dcterms:W3CDTF">2021-09-13T21:10:37Z</dcterms:created>
  <dcterms:modified xsi:type="dcterms:W3CDTF">2021-09-16T14:47:01Z</dcterms:modified>
</cp:coreProperties>
</file>